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  <p:sldMasterId id="2147484508" r:id="rId2"/>
    <p:sldMasterId id="2147484568" r:id="rId3"/>
  </p:sldMasterIdLst>
  <p:notesMasterIdLst>
    <p:notesMasterId r:id="rId46"/>
  </p:notesMasterIdLst>
  <p:sldIdLst>
    <p:sldId id="356" r:id="rId4"/>
    <p:sldId id="1267" r:id="rId5"/>
    <p:sldId id="2049" r:id="rId6"/>
    <p:sldId id="1134" r:id="rId7"/>
    <p:sldId id="2106" r:id="rId8"/>
    <p:sldId id="2138" r:id="rId9"/>
    <p:sldId id="257" r:id="rId10"/>
    <p:sldId id="256" r:id="rId11"/>
    <p:sldId id="2020" r:id="rId12"/>
    <p:sldId id="259" r:id="rId13"/>
    <p:sldId id="279" r:id="rId14"/>
    <p:sldId id="280" r:id="rId15"/>
    <p:sldId id="281" r:id="rId16"/>
    <p:sldId id="1643" r:id="rId17"/>
    <p:sldId id="267" r:id="rId18"/>
    <p:sldId id="266" r:id="rId19"/>
    <p:sldId id="3656" r:id="rId20"/>
    <p:sldId id="3657" r:id="rId21"/>
    <p:sldId id="268" r:id="rId22"/>
    <p:sldId id="274" r:id="rId23"/>
    <p:sldId id="275" r:id="rId24"/>
    <p:sldId id="276" r:id="rId25"/>
    <p:sldId id="1586" r:id="rId26"/>
    <p:sldId id="2073" r:id="rId27"/>
    <p:sldId id="288" r:id="rId28"/>
    <p:sldId id="289" r:id="rId29"/>
    <p:sldId id="2007" r:id="rId30"/>
    <p:sldId id="2008" r:id="rId31"/>
    <p:sldId id="2009" r:id="rId32"/>
    <p:sldId id="2010" r:id="rId33"/>
    <p:sldId id="2011" r:id="rId34"/>
    <p:sldId id="2012" r:id="rId35"/>
    <p:sldId id="2013" r:id="rId36"/>
    <p:sldId id="3765" r:id="rId37"/>
    <p:sldId id="2014" r:id="rId38"/>
    <p:sldId id="2015" r:id="rId39"/>
    <p:sldId id="2016" r:id="rId40"/>
    <p:sldId id="2017" r:id="rId41"/>
    <p:sldId id="2018" r:id="rId42"/>
    <p:sldId id="2019" r:id="rId43"/>
    <p:sldId id="269" r:id="rId44"/>
    <p:sldId id="809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대기화면" id="{8C2323BC-ED08-4322-B317-9324C00C5013}">
          <p14:sldIdLst>
            <p14:sldId id="356"/>
            <p14:sldId id="1267"/>
            <p14:sldId id="2049"/>
            <p14:sldId id="1134"/>
          </p14:sldIdLst>
        </p14:section>
        <p14:section name="복음성가" id="{A1E68EA4-BBCD-4C51-BBB6-981F96EFAB57}">
          <p14:sldIdLst>
            <p14:sldId id="2106"/>
          </p14:sldIdLst>
        </p14:section>
        <p14:section name="0 예비공백" id="{D00AEA6C-FE8C-44D2-B9FB-19BEE82135DA}">
          <p14:sldIdLst/>
        </p14:section>
        <p14:section name="0 찬송1" id="{FC90FC2C-C688-4906-911B-9FABBEA9B02D}">
          <p14:sldIdLst/>
        </p14:section>
        <p14:section name="0 찬송2" id="{87116E23-7148-493A-9CB9-5DDCB5F10304}">
          <p14:sldIdLst/>
        </p14:section>
        <p14:section name="0 찬송3" id="{9C678DD9-4917-40C6-BE3E-762301DE838E}">
          <p14:sldIdLst/>
        </p14:section>
        <p14:section name="0 찬송4" id="{A33DA3D6-ABFC-45F8-91EF-D383BC34A2C0}">
          <p14:sldIdLst/>
        </p14:section>
        <p14:section name="0 찬송5" id="{20372C10-F8FB-4333-91B8-3AB684FABE1D}">
          <p14:sldIdLst/>
        </p14:section>
        <p14:section name="0 찬송6" id="{BE4CE671-E89E-4725-BF81-4B36B79CD33A}">
          <p14:sldIdLst/>
        </p14:section>
        <p14:section name="0 찬송7" id="{762B1EC5-DCA3-4E69-8F29-CB22C26F836C}">
          <p14:sldIdLst/>
        </p14:section>
        <p14:section name="예배" id="{AB124C84-7144-44DC-8927-7469F54B9FB9}">
          <p14:sldIdLst>
            <p14:sldId id="2138"/>
          </p14:sldIdLst>
        </p14:section>
        <p14:section name="개회찬송" id="{2132E0F4-9C97-499B-BD4E-800DB31A76FA}">
          <p14:sldIdLst>
            <p14:sldId id="257"/>
            <p14:sldId id="256"/>
            <p14:sldId id="2020"/>
          </p14:sldIdLst>
        </p14:section>
        <p14:section name="예배의 부름" id="{C7BEFC21-2B82-4B60-AA6D-C72DDD51182C}">
          <p14:sldIdLst>
            <p14:sldId id="259"/>
            <p14:sldId id="279"/>
            <p14:sldId id="280"/>
            <p14:sldId id="281"/>
          </p14:sldIdLst>
        </p14:section>
        <p14:section name="구찬송1" id="{61EAE558-F378-467E-942A-D25BB199D30A}">
          <p14:sldIdLst>
            <p14:sldId id="1643"/>
          </p14:sldIdLst>
        </p14:section>
        <p14:section name="교독문" id="{9615A540-1ECC-462A-9125-8A65929C3E65}">
          <p14:sldIdLst>
            <p14:sldId id="267"/>
          </p14:sldIdLst>
        </p14:section>
        <p14:section name="신앙고백" id="{152DDC6D-C483-4B06-A598-45A7300BACD3}">
          <p14:sldIdLst>
            <p14:sldId id="266"/>
            <p14:sldId id="3656"/>
            <p14:sldId id="3657"/>
          </p14:sldIdLst>
        </p14:section>
        <p14:section name="구찬송1" id="{3FE1423C-D511-4B49-8FD7-7545178147B2}">
          <p14:sldIdLst>
            <p14:sldId id="268"/>
          </p14:sldIdLst>
        </p14:section>
        <p14:section name="기도" id="{C4993F09-8254-4A0B-82DC-BB851B2E7166}">
          <p14:sldIdLst>
            <p14:sldId id="274"/>
          </p14:sldIdLst>
        </p14:section>
        <p14:section name="성경봉독" id="{1878E0F8-7270-48C8-A6F3-9D34888C1E7A}">
          <p14:sldIdLst>
            <p14:sldId id="275"/>
          </p14:sldIdLst>
        </p14:section>
        <p14:section name="말씀선포" id="{012FD9FE-DDD9-499D-8455-C16AFB53AEAE}">
          <p14:sldIdLst>
            <p14:sldId id="276"/>
          </p14:sldIdLst>
        </p14:section>
        <p14:section name="추가1" id="{46E25A5B-AF4D-44EE-A369-9FB2F42C67DD}">
          <p14:sldIdLst/>
        </p14:section>
        <p14:section name="추가2" id="{CE05AB95-47A5-4048-B2AE-0B6135C0A034}">
          <p14:sldIdLst/>
        </p14:section>
        <p14:section name="추가3" id="{5604A47E-812C-41DD-B661-93AFFB6BA270}">
          <p14:sldIdLst/>
        </p14:section>
        <p14:section name="찬송" id="{44F060BD-C0FC-4AA9-9809-25AFCAE33B2C}">
          <p14:sldIdLst>
            <p14:sldId id="1586"/>
          </p14:sldIdLst>
        </p14:section>
        <p14:section name="봉헌기도" id="{5789D5FB-BF7E-4A9B-99C3-AF09061A7B15}">
          <p14:sldIdLst>
            <p14:sldId id="2073"/>
          </p14:sldIdLst>
        </p14:section>
        <p14:section name="교회소식" id="{651FC6B4-C1A6-4BE8-84E5-0ED8862F8BCD}">
          <p14:sldIdLst>
            <p14:sldId id="288"/>
          </p14:sldIdLst>
        </p14:section>
        <p14:section name="파송 찬송" id="{6AF2D5EF-A9FE-4A94-A230-D27421FDD316}">
          <p14:sldIdLst/>
        </p14:section>
        <p14:section name="은혜" id="{75950865-6640-406F-ABAA-C0111FD33D08}">
          <p14:sldIdLst>
            <p14:sldId id="289"/>
            <p14:sldId id="2007"/>
            <p14:sldId id="2008"/>
            <p14:sldId id="2009"/>
            <p14:sldId id="2010"/>
            <p14:sldId id="2011"/>
            <p14:sldId id="2012"/>
            <p14:sldId id="2013"/>
            <p14:sldId id="3765"/>
            <p14:sldId id="2014"/>
            <p14:sldId id="2015"/>
            <p14:sldId id="2016"/>
            <p14:sldId id="2017"/>
            <p14:sldId id="2018"/>
            <p14:sldId id="2019"/>
            <p14:sldId id="269"/>
          </p14:sldIdLst>
        </p14:section>
        <p14:section name="축복기도" id="{5F4878AE-6CE4-4C0D-AC48-C670E6CC1579}">
          <p14:sldIdLst>
            <p14:sldId id="8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on ho kim" initials="yhk" lastIdx="1" clrIdx="0">
    <p:extLst>
      <p:ext uri="{19B8F6BF-5375-455C-9EA6-DF929625EA0E}">
        <p15:presenceInfo xmlns:p15="http://schemas.microsoft.com/office/powerpoint/2012/main" userId="83f3d3bedd0a85d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9853" autoAdjust="0"/>
    <p:restoredTop sz="96279" autoAdjust="0"/>
  </p:normalViewPr>
  <p:slideViewPr>
    <p:cSldViewPr snapToGrid="0">
      <p:cViewPr varScale="1">
        <p:scale>
          <a:sx n="107" d="100"/>
          <a:sy n="107" d="100"/>
        </p:scale>
        <p:origin x="474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07" d="100"/>
        <a:sy n="307" d="100"/>
      </p:scale>
      <p:origin x="0" y="0"/>
    </p:cViewPr>
  </p:notesTextViewPr>
  <p:sorterViewPr>
    <p:cViewPr varScale="1">
      <p:scale>
        <a:sx n="1" d="1"/>
        <a:sy n="1" d="1"/>
      </p:scale>
      <p:origin x="0" y="-290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DFB6CB-11AC-4AB2-BD6B-1D9D4E9DFB3F}" type="datetimeFigureOut">
              <a:rPr lang="ko-KR" altLang="en-US" smtClean="0"/>
              <a:t>2025-06-01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4912CF-ADC2-407D-83AA-4281D9EFC8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941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무제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912CF-ADC2-407D-83AA-4281D9EFC8F2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6541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912CF-ADC2-407D-83AA-4281D9EFC8F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494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912CF-ADC2-407D-83AA-4281D9EFC8F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799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912CF-ADC2-407D-83AA-4281D9EFC8F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759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B86E-76A5-4440-BC68-18EF79F0A868}" type="datetimeFigureOut">
              <a:rPr lang="ko-KR" altLang="en-US" smtClean="0"/>
              <a:t>2025-06-01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3D9D-8623-433E-89E2-925814649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411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B86E-76A5-4440-BC68-18EF79F0A868}" type="datetimeFigureOut">
              <a:rPr lang="ko-KR" altLang="en-US" smtClean="0"/>
              <a:t>2025-06-01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3D9D-8623-433E-89E2-925814649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634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B86E-76A5-4440-BC68-18EF79F0A868}" type="datetimeFigureOut">
              <a:rPr lang="ko-KR" altLang="en-US" smtClean="0"/>
              <a:t>2025-06-01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3D9D-8623-433E-89E2-925814649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3416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7E790-375E-471F-AE48-59FE2FDA21D2}" type="datetimeFigureOut">
              <a:rPr lang="ko-KR" altLang="en-US" smtClean="0"/>
              <a:t>2025-06-01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F0622-F0FB-4B94-B67A-8509494E66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610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7E790-375E-471F-AE48-59FE2FDA21D2}" type="datetimeFigureOut">
              <a:rPr lang="ko-KR" altLang="en-US" smtClean="0"/>
              <a:t>2025-06-01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F0622-F0FB-4B94-B67A-8509494E66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744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7E790-375E-471F-AE48-59FE2FDA21D2}" type="datetimeFigureOut">
              <a:rPr lang="ko-KR" altLang="en-US" smtClean="0"/>
              <a:t>2025-06-01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F0622-F0FB-4B94-B67A-8509494E66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1935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7E790-375E-471F-AE48-59FE2FDA21D2}" type="datetimeFigureOut">
              <a:rPr lang="ko-KR" altLang="en-US" smtClean="0"/>
              <a:t>2025-06-01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F0622-F0FB-4B94-B67A-8509494E66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9359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7E790-375E-471F-AE48-59FE2FDA21D2}" type="datetimeFigureOut">
              <a:rPr lang="ko-KR" altLang="en-US" smtClean="0"/>
              <a:t>2025-06-01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F0622-F0FB-4B94-B67A-8509494E66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474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7E790-375E-471F-AE48-59FE2FDA21D2}" type="datetimeFigureOut">
              <a:rPr lang="ko-KR" altLang="en-US" smtClean="0"/>
              <a:t>2025-06-01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F0622-F0FB-4B94-B67A-8509494E66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9083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7E790-375E-471F-AE48-59FE2FDA21D2}" type="datetimeFigureOut">
              <a:rPr lang="ko-KR" altLang="en-US" smtClean="0"/>
              <a:t>2025-06-01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F0622-F0FB-4B94-B67A-8509494E66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262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7E790-375E-471F-AE48-59FE2FDA21D2}" type="datetimeFigureOut">
              <a:rPr lang="ko-KR" altLang="en-US" smtClean="0"/>
              <a:t>2025-06-01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F0622-F0FB-4B94-B67A-8509494E66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587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B86E-76A5-4440-BC68-18EF79F0A868}" type="datetimeFigureOut">
              <a:rPr lang="ko-KR" altLang="en-US" smtClean="0"/>
              <a:t>2025-06-01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3D9D-8623-433E-89E2-925814649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4151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7E790-375E-471F-AE48-59FE2FDA21D2}" type="datetimeFigureOut">
              <a:rPr lang="ko-KR" altLang="en-US" smtClean="0"/>
              <a:t>2025-06-01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F0622-F0FB-4B94-B67A-8509494E66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9941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7E790-375E-471F-AE48-59FE2FDA21D2}" type="datetimeFigureOut">
              <a:rPr lang="ko-KR" altLang="en-US" smtClean="0"/>
              <a:t>2025-06-01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F0622-F0FB-4B94-B67A-8509494E66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9584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7E790-375E-471F-AE48-59FE2FDA21D2}" type="datetimeFigureOut">
              <a:rPr lang="ko-KR" altLang="en-US" smtClean="0"/>
              <a:t>2025-06-01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F0622-F0FB-4B94-B67A-8509494E66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7895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C4FCA0F-1BC0-1E15-1398-D7224ED074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0ADF588-A858-AF42-98A3-54ED30A5D08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7B1A27F-E556-57D9-A7B1-BC8FB985EC7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1585C9-1BA6-4EDB-8AB1-8F991FAF774A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34294600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85FE26A-C331-F50F-0DD0-2E87B110CA4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53F35CF-3682-917E-800D-577D6B0DA8A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AD823CF-E05B-9CB3-AE95-BA51FC116CF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78C7295-915D-4512-ADD6-75161A2D34F5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49749121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BE017DE-AC0B-7DA1-7253-6BEFC74CE44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AD77C3B-060E-06E8-144A-04B3A5DB3E4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3459D29-6786-008F-CFFA-E0E3CC5592D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B0AA59-95B5-47FB-9C7F-68AED6518E81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3538288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119805-ED9D-D784-0B76-4605C8D1195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EB06F9-A9F4-020F-F0E4-9A43069B632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5CEB4F-C718-FE4E-8D3D-6D47DE1098A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BA7D24-4683-498E-A4FC-194CFF9F0471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87581813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3067FC7-4E8C-83E3-0D71-C952C5896C3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AFC530B-31D7-3AD5-513E-E8E85E4F071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0B06305-FCE6-DBB1-C0FA-8E2BA54DE16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F44758-E291-4E1B-8903-0433B88E1589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6724424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38EC26B3-A124-4E56-D9D4-542E3FD9F83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93B732E-1C9A-2339-4E71-7354E001508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E12238F-BB03-8530-252B-B601F66915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3EE16F-DDC5-4DE0-9D70-AE0D3B58868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83210292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99BC37B7-9A32-E702-C09A-E63BCB11BBB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44DC474-65D5-3942-E130-240B5BE3070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F520FF7-588A-36D9-1C75-78EE2394398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5236B0-5541-4D7B-A365-7EDE94E33848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9647457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B86E-76A5-4440-BC68-18EF79F0A868}" type="datetimeFigureOut">
              <a:rPr lang="ko-KR" altLang="en-US" smtClean="0"/>
              <a:t>2025-06-01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3D9D-8623-433E-89E2-925814649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4290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417523-E33C-518C-7B33-43B5FF41AC7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E1882A-03D7-A736-2F28-DBD0C057300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54AF3F-436D-EAEC-FB0A-D2BC8DD1251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EF0C1C-6397-4DDE-BA68-627B39A398B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69902075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788A3F-B108-0D72-5567-97D5E9225B5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9EE2E-2A64-2D70-3FBE-0B0311FB82C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8FA78A-B5AE-A410-CB20-EA221905933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C06E6DA-7680-4D1A-8C56-981143C033A1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22275205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818147C-FD3A-B6CD-9B0D-E5A3781FD11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BCBBFC6-85C1-3310-99EC-BF38D14CD2F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3A11C63-EEE7-4700-9FA3-71756B7C2D3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5538AB-A279-49FD-B3F4-BA73B19F3B3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88485668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9429DE7-75EF-499F-2B93-9CC311E8050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D09AA66-37ED-0CD0-E69C-FF7EDF9BD84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12DAD0A-CB71-9748-E5CF-651773A3D4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FB3960-5BA3-4D75-BECE-68FC08DEAE7B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1091150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B86E-76A5-4440-BC68-18EF79F0A868}" type="datetimeFigureOut">
              <a:rPr lang="ko-KR" altLang="en-US" smtClean="0"/>
              <a:t>2025-06-01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3D9D-8623-433E-89E2-925814649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255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B86E-76A5-4440-BC68-18EF79F0A868}" type="datetimeFigureOut">
              <a:rPr lang="ko-KR" altLang="en-US" smtClean="0"/>
              <a:t>2025-06-01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3D9D-8623-433E-89E2-925814649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620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B86E-76A5-4440-BC68-18EF79F0A868}" type="datetimeFigureOut">
              <a:rPr lang="ko-KR" altLang="en-US" smtClean="0"/>
              <a:t>2025-06-01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3D9D-8623-433E-89E2-925814649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205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B86E-76A5-4440-BC68-18EF79F0A868}" type="datetimeFigureOut">
              <a:rPr lang="ko-KR" altLang="en-US" smtClean="0"/>
              <a:t>2025-06-01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3D9D-8623-433E-89E2-925814649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407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B86E-76A5-4440-BC68-18EF79F0A868}" type="datetimeFigureOut">
              <a:rPr lang="ko-KR" altLang="en-US" smtClean="0"/>
              <a:t>2025-06-01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3D9D-8623-433E-89E2-925814649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708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B86E-76A5-4440-BC68-18EF79F0A868}" type="datetimeFigureOut">
              <a:rPr lang="ko-KR" altLang="en-US" smtClean="0"/>
              <a:t>2025-06-01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53D9D-8623-433E-89E2-925814649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931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D2B86E-76A5-4440-BC68-18EF79F0A868}" type="datetimeFigureOut">
              <a:rPr lang="ko-KR" altLang="en-US" smtClean="0"/>
              <a:t>2025-06-01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53D9D-8623-433E-89E2-925814649B1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34108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7E790-375E-471F-AE48-59FE2FDA21D2}" type="datetimeFigureOut">
              <a:rPr lang="ko-KR" altLang="en-US" smtClean="0"/>
              <a:t>2025-06-01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CF0622-F0FB-4B94-B67A-8509494E661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5560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9" r:id="rId1"/>
    <p:sldLayoutId id="2147484510" r:id="rId2"/>
    <p:sldLayoutId id="2147484511" r:id="rId3"/>
    <p:sldLayoutId id="2147484512" r:id="rId4"/>
    <p:sldLayoutId id="2147484513" r:id="rId5"/>
    <p:sldLayoutId id="2147484514" r:id="rId6"/>
    <p:sldLayoutId id="2147484515" r:id="rId7"/>
    <p:sldLayoutId id="2147484516" r:id="rId8"/>
    <p:sldLayoutId id="2147484517" r:id="rId9"/>
    <p:sldLayoutId id="2147484518" r:id="rId10"/>
    <p:sldLayoutId id="21474845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F0F1EB83-BA66-86B1-7A9E-B9A9BD77EB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6CA06B4F-B3AA-4157-3337-080D211D5F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B0847B74-531C-591F-5001-9CB207EDC6D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FCA2605-270F-B892-7044-8A74CD64A0C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D897A58D-C256-E778-F67B-68146DDF470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3723A44F-E0D0-4630-A65C-7A754C6972F0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45347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69" r:id="rId1"/>
    <p:sldLayoutId id="2147484570" r:id="rId2"/>
    <p:sldLayoutId id="2147484571" r:id="rId3"/>
    <p:sldLayoutId id="2147484572" r:id="rId4"/>
    <p:sldLayoutId id="2147484573" r:id="rId5"/>
    <p:sldLayoutId id="2147484574" r:id="rId6"/>
    <p:sldLayoutId id="2147484575" r:id="rId7"/>
    <p:sldLayoutId id="2147484576" r:id="rId8"/>
    <p:sldLayoutId id="2147484577" r:id="rId9"/>
    <p:sldLayoutId id="2147484578" r:id="rId10"/>
    <p:sldLayoutId id="2147484579" r:id="rId11"/>
  </p:sldLayoutIdLst>
  <p:transition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" Target="slide12.xml"/><Relationship Id="rId7" Type="http://schemas.openxmlformats.org/officeDocument/2006/relationships/image" Target="../media/image6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.png"/><Relationship Id="rId5" Type="http://schemas.openxmlformats.org/officeDocument/2006/relationships/hyperlink" Target="&#48124;&#49688;&#44592;.PPT" TargetMode="External"/><Relationship Id="rId4" Type="http://schemas.openxmlformats.org/officeDocument/2006/relationships/slide" Target="slide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" Target="slide12.xml"/><Relationship Id="rId7" Type="http://schemas.openxmlformats.org/officeDocument/2006/relationships/image" Target="../media/image6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.png"/><Relationship Id="rId5" Type="http://schemas.openxmlformats.org/officeDocument/2006/relationships/hyperlink" Target="&#48124;&#49688;&#44592;.PPT" TargetMode="External"/><Relationship Id="rId4" Type="http://schemas.openxmlformats.org/officeDocument/2006/relationships/slide" Target="slide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12.xml"/><Relationship Id="rId7" Type="http://schemas.openxmlformats.org/officeDocument/2006/relationships/image" Target="../media/image6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.png"/><Relationship Id="rId5" Type="http://schemas.openxmlformats.org/officeDocument/2006/relationships/hyperlink" Target="&#48124;&#49688;&#44592;.PPT" TargetMode="External"/><Relationship Id="rId4" Type="http://schemas.openxmlformats.org/officeDocument/2006/relationships/slide" Target="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39.xml"/><Relationship Id="rId5" Type="http://schemas.openxmlformats.org/officeDocument/2006/relationships/slide" Target="slide35.xml"/><Relationship Id="rId4" Type="http://schemas.openxmlformats.org/officeDocument/2006/relationships/slide" Target="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39.xml"/><Relationship Id="rId5" Type="http://schemas.openxmlformats.org/officeDocument/2006/relationships/slide" Target="slide35.xml"/><Relationship Id="rId4" Type="http://schemas.openxmlformats.org/officeDocument/2006/relationships/slide" Target="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39.xml"/><Relationship Id="rId5" Type="http://schemas.openxmlformats.org/officeDocument/2006/relationships/slide" Target="slide35.xml"/><Relationship Id="rId4" Type="http://schemas.openxmlformats.org/officeDocument/2006/relationships/slide" Target="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39.xml"/><Relationship Id="rId5" Type="http://schemas.openxmlformats.org/officeDocument/2006/relationships/slide" Target="slide35.xml"/><Relationship Id="rId4" Type="http://schemas.openxmlformats.org/officeDocument/2006/relationships/slide" Target="slide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39.xml"/><Relationship Id="rId5" Type="http://schemas.openxmlformats.org/officeDocument/2006/relationships/slide" Target="slide35.xml"/><Relationship Id="rId4" Type="http://schemas.openxmlformats.org/officeDocument/2006/relationships/slide" Target="slide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39.xml"/><Relationship Id="rId5" Type="http://schemas.openxmlformats.org/officeDocument/2006/relationships/slide" Target="slide35.xml"/><Relationship Id="rId4" Type="http://schemas.openxmlformats.org/officeDocument/2006/relationships/slide" Target="slide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39.xml"/><Relationship Id="rId5" Type="http://schemas.openxmlformats.org/officeDocument/2006/relationships/slide" Target="slide35.xml"/><Relationship Id="rId4" Type="http://schemas.openxmlformats.org/officeDocument/2006/relationships/slide" Target="slide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39.xml"/><Relationship Id="rId5" Type="http://schemas.openxmlformats.org/officeDocument/2006/relationships/slide" Target="slide35.xml"/><Relationship Id="rId4" Type="http://schemas.openxmlformats.org/officeDocument/2006/relationships/slide" Target="slide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39.xml"/><Relationship Id="rId5" Type="http://schemas.openxmlformats.org/officeDocument/2006/relationships/slide" Target="slide35.xml"/><Relationship Id="rId4" Type="http://schemas.openxmlformats.org/officeDocument/2006/relationships/slide" Target="slide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39.xml"/><Relationship Id="rId5" Type="http://schemas.openxmlformats.org/officeDocument/2006/relationships/slide" Target="slide35.xml"/><Relationship Id="rId4" Type="http://schemas.openxmlformats.org/officeDocument/2006/relationships/slide" Target="slide2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39.xml"/><Relationship Id="rId5" Type="http://schemas.openxmlformats.org/officeDocument/2006/relationships/slide" Target="slide35.xml"/><Relationship Id="rId4" Type="http://schemas.openxmlformats.org/officeDocument/2006/relationships/slide" Target="slide2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39.xml"/><Relationship Id="rId5" Type="http://schemas.openxmlformats.org/officeDocument/2006/relationships/slide" Target="slide35.xml"/><Relationship Id="rId4" Type="http://schemas.openxmlformats.org/officeDocument/2006/relationships/slide" Target="slide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39.xml"/><Relationship Id="rId5" Type="http://schemas.openxmlformats.org/officeDocument/2006/relationships/slide" Target="slide35.xml"/><Relationship Id="rId4" Type="http://schemas.openxmlformats.org/officeDocument/2006/relationships/slide" Target="slide2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39.xml"/><Relationship Id="rId5" Type="http://schemas.openxmlformats.org/officeDocument/2006/relationships/slide" Target="slide35.xml"/><Relationship Id="rId4" Type="http://schemas.openxmlformats.org/officeDocument/2006/relationships/slide" Target="slide2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5" Type="http://schemas.openxmlformats.org/officeDocument/2006/relationships/slide" Target="slide10.xml"/><Relationship Id="rId4" Type="http://schemas.openxmlformats.org/officeDocument/2006/relationships/slide" Target="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5" Type="http://schemas.openxmlformats.org/officeDocument/2006/relationships/slide" Target="slide10.xml"/><Relationship Id="rId4" Type="http://schemas.openxmlformats.org/officeDocument/2006/relationships/slide" Target="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591A82-E81A-4F37-93C5-919470DCCD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2FED0D-5EF7-41C3-941D-32B563E973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003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9EAF1B-05D4-48D6-8EB1-AC8FFDE30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예배의 부름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F9BFA6-076C-4D6C-A0E0-49FD466AF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 algn="ctr">
              <a:buNone/>
            </a:pPr>
            <a:r>
              <a:rPr lang="ko-KR" altLang="en-US" sz="6600" b="1" dirty="0"/>
              <a:t>민수기 </a:t>
            </a:r>
            <a:r>
              <a:rPr lang="en-US" altLang="ko-KR" sz="6600" b="1" dirty="0"/>
              <a:t>6</a:t>
            </a:r>
            <a:r>
              <a:rPr lang="ko-KR" altLang="en-US" sz="6600" b="1" dirty="0"/>
              <a:t>장 </a:t>
            </a:r>
            <a:r>
              <a:rPr lang="en-US" altLang="ko-KR" sz="6600" b="1" dirty="0"/>
              <a:t>24-26</a:t>
            </a:r>
            <a:r>
              <a:rPr lang="ko-KR" altLang="en-US" sz="6600" b="1" dirty="0"/>
              <a:t>절</a:t>
            </a:r>
            <a:endParaRPr lang="en-US" altLang="ko-KR" sz="6600" b="1" dirty="0"/>
          </a:p>
        </p:txBody>
      </p:sp>
    </p:spTree>
    <p:extLst>
      <p:ext uri="{BB962C8B-B14F-4D97-AF65-F5344CB8AC3E}">
        <p14:creationId xmlns:p14="http://schemas.microsoft.com/office/powerpoint/2010/main" val="327389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AutoShape 105">
            <a:hlinkClick r:id="rId2" action="ppaction://hlinksldjump"/>
            <a:extLst>
              <a:ext uri="{FF2B5EF4-FFF2-40B4-BE49-F238E27FC236}">
                <a16:creationId xmlns:a16="http://schemas.microsoft.com/office/drawing/2014/main" id="{E6231A02-DE0F-A598-ECCB-18370BA96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51" y="6381751"/>
            <a:ext cx="358775" cy="1444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5603" name="AutoShape 106">
            <a:hlinkClick r:id="" action="ppaction://noaction"/>
            <a:extLst>
              <a:ext uri="{FF2B5EF4-FFF2-40B4-BE49-F238E27FC236}">
                <a16:creationId xmlns:a16="http://schemas.microsoft.com/office/drawing/2014/main" id="{38D8D7F4-E93F-AAE5-930B-0641306842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51" y="6599239"/>
            <a:ext cx="358775" cy="142875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21</a:t>
            </a:r>
          </a:p>
        </p:txBody>
      </p:sp>
      <p:sp>
        <p:nvSpPr>
          <p:cNvPr id="25604" name="AutoShape 107">
            <a:hlinkClick r:id="rId3" action="ppaction://hlinksldjump"/>
            <a:extLst>
              <a:ext uri="{FF2B5EF4-FFF2-40B4-BE49-F238E27FC236}">
                <a16:creationId xmlns:a16="http://schemas.microsoft.com/office/drawing/2014/main" id="{8ECA7EA7-4FD4-3747-B989-BDC5E5204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651" y="6381751"/>
            <a:ext cx="358775" cy="1444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5605" name="AutoShape 108">
            <a:hlinkClick r:id="" action="ppaction://noaction"/>
            <a:extLst>
              <a:ext uri="{FF2B5EF4-FFF2-40B4-BE49-F238E27FC236}">
                <a16:creationId xmlns:a16="http://schemas.microsoft.com/office/drawing/2014/main" id="{9E35311C-5B48-EDC7-29F9-6E707F940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651" y="6599239"/>
            <a:ext cx="358775" cy="142875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22</a:t>
            </a:r>
          </a:p>
        </p:txBody>
      </p:sp>
      <p:sp>
        <p:nvSpPr>
          <p:cNvPr id="25606" name="AutoShape 109">
            <a:hlinkClick r:id="rId4" action="ppaction://hlinksldjump"/>
            <a:extLst>
              <a:ext uri="{FF2B5EF4-FFF2-40B4-BE49-F238E27FC236}">
                <a16:creationId xmlns:a16="http://schemas.microsoft.com/office/drawing/2014/main" id="{D98DD10E-607D-8107-1C9F-7DCB6E4703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451" y="6381751"/>
            <a:ext cx="358775" cy="1444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5607" name="AutoShape 110">
            <a:hlinkClick r:id="" action="ppaction://noaction"/>
            <a:extLst>
              <a:ext uri="{FF2B5EF4-FFF2-40B4-BE49-F238E27FC236}">
                <a16:creationId xmlns:a16="http://schemas.microsoft.com/office/drawing/2014/main" id="{FE58F09A-C57B-6289-E418-8B9FF34B66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451" y="6599239"/>
            <a:ext cx="358775" cy="142875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23</a:t>
            </a:r>
          </a:p>
        </p:txBody>
      </p:sp>
      <p:sp>
        <p:nvSpPr>
          <p:cNvPr id="25608" name="AutoShape 111">
            <a:hlinkClick r:id="" action="ppaction://noaction"/>
            <a:extLst>
              <a:ext uri="{FF2B5EF4-FFF2-40B4-BE49-F238E27FC236}">
                <a16:creationId xmlns:a16="http://schemas.microsoft.com/office/drawing/2014/main" id="{EA5B0E0B-7863-E2C5-2CD8-BE7EEAEEC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251" y="6381751"/>
            <a:ext cx="358775" cy="1444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5609" name="AutoShape 112">
            <a:hlinkClick r:id="rId2" action="ppaction://hlinksldjump"/>
            <a:extLst>
              <a:ext uri="{FF2B5EF4-FFF2-40B4-BE49-F238E27FC236}">
                <a16:creationId xmlns:a16="http://schemas.microsoft.com/office/drawing/2014/main" id="{7F5EAB13-BF5D-2D1E-6134-C8B7A5803A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251" y="6599239"/>
            <a:ext cx="358775" cy="142875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FFFF00"/>
                </a:solidFill>
              </a:rPr>
              <a:t>24</a:t>
            </a:r>
          </a:p>
        </p:txBody>
      </p:sp>
      <p:sp>
        <p:nvSpPr>
          <p:cNvPr id="25610" name="AutoShape 113">
            <a:hlinkClick r:id="" action="ppaction://noaction"/>
            <a:extLst>
              <a:ext uri="{FF2B5EF4-FFF2-40B4-BE49-F238E27FC236}">
                <a16:creationId xmlns:a16="http://schemas.microsoft.com/office/drawing/2014/main" id="{A5C00547-F240-1D2F-E598-979F90BFCA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6639" y="6381751"/>
            <a:ext cx="358775" cy="1444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25611" name="AutoShape 114">
            <a:hlinkClick r:id="rId3" action="ppaction://hlinksldjump"/>
            <a:extLst>
              <a:ext uri="{FF2B5EF4-FFF2-40B4-BE49-F238E27FC236}">
                <a16:creationId xmlns:a16="http://schemas.microsoft.com/office/drawing/2014/main" id="{336AA7C7-9D99-DA05-4B2F-6ACC3D40A7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6639" y="6599239"/>
            <a:ext cx="358775" cy="142875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25</a:t>
            </a:r>
          </a:p>
        </p:txBody>
      </p:sp>
      <p:sp>
        <p:nvSpPr>
          <p:cNvPr id="25612" name="AutoShape 115">
            <a:hlinkClick r:id="" action="ppaction://noaction"/>
            <a:extLst>
              <a:ext uri="{FF2B5EF4-FFF2-40B4-BE49-F238E27FC236}">
                <a16:creationId xmlns:a16="http://schemas.microsoft.com/office/drawing/2014/main" id="{56948F70-41AB-A1E1-388E-684CD125D5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8439" y="6381751"/>
            <a:ext cx="358775" cy="1444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25613" name="AutoShape 116">
            <a:hlinkClick r:id="rId4" action="ppaction://hlinksldjump"/>
            <a:extLst>
              <a:ext uri="{FF2B5EF4-FFF2-40B4-BE49-F238E27FC236}">
                <a16:creationId xmlns:a16="http://schemas.microsoft.com/office/drawing/2014/main" id="{97484FB2-B4BA-B9A2-EA0A-33927BB47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8439" y="6599239"/>
            <a:ext cx="358775" cy="142875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26</a:t>
            </a:r>
          </a:p>
        </p:txBody>
      </p:sp>
      <p:sp>
        <p:nvSpPr>
          <p:cNvPr id="25614" name="AutoShape 117">
            <a:hlinkClick r:id="" action="ppaction://noaction"/>
            <a:extLst>
              <a:ext uri="{FF2B5EF4-FFF2-40B4-BE49-F238E27FC236}">
                <a16:creationId xmlns:a16="http://schemas.microsoft.com/office/drawing/2014/main" id="{1887BB10-F29B-E8EE-0373-ABEA4ABA4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0239" y="6381751"/>
            <a:ext cx="358775" cy="1444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25615" name="AutoShape 118">
            <a:hlinkClick r:id="" action="ppaction://noaction"/>
            <a:extLst>
              <a:ext uri="{FF2B5EF4-FFF2-40B4-BE49-F238E27FC236}">
                <a16:creationId xmlns:a16="http://schemas.microsoft.com/office/drawing/2014/main" id="{71D584EB-B4CE-4C33-A530-42DF6F782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0239" y="6599239"/>
            <a:ext cx="358775" cy="142875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27</a:t>
            </a:r>
          </a:p>
        </p:txBody>
      </p:sp>
      <p:sp>
        <p:nvSpPr>
          <p:cNvPr id="25616" name="AutoShape 121">
            <a:hlinkClick r:id="" action="ppaction://noaction"/>
            <a:extLst>
              <a:ext uri="{FF2B5EF4-FFF2-40B4-BE49-F238E27FC236}">
                <a16:creationId xmlns:a16="http://schemas.microsoft.com/office/drawing/2014/main" id="{968AA432-633E-CA0C-BEB8-6F3DC682B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839" y="6381751"/>
            <a:ext cx="358775" cy="1444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9</a:t>
            </a:r>
          </a:p>
        </p:txBody>
      </p:sp>
      <p:sp>
        <p:nvSpPr>
          <p:cNvPr id="25617" name="AutoShape 123">
            <a:hlinkClick r:id="" action="ppaction://noaction"/>
            <a:extLst>
              <a:ext uri="{FF2B5EF4-FFF2-40B4-BE49-F238E27FC236}">
                <a16:creationId xmlns:a16="http://schemas.microsoft.com/office/drawing/2014/main" id="{79B62D4E-F15E-019E-C527-9695DA350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5639" y="6381751"/>
            <a:ext cx="358775" cy="1444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10</a:t>
            </a:r>
          </a:p>
        </p:txBody>
      </p:sp>
      <p:sp>
        <p:nvSpPr>
          <p:cNvPr id="25618" name="AutoShape 125">
            <a:hlinkClick r:id="" action="ppaction://noaction"/>
            <a:extLst>
              <a:ext uri="{FF2B5EF4-FFF2-40B4-BE49-F238E27FC236}">
                <a16:creationId xmlns:a16="http://schemas.microsoft.com/office/drawing/2014/main" id="{D842BB24-4CF4-635D-DAED-09730E122B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439" y="6381751"/>
            <a:ext cx="358775" cy="1444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11</a:t>
            </a:r>
          </a:p>
        </p:txBody>
      </p:sp>
      <p:sp>
        <p:nvSpPr>
          <p:cNvPr id="25619" name="AutoShape 127">
            <a:hlinkClick r:id="" action="ppaction://noaction"/>
            <a:extLst>
              <a:ext uri="{FF2B5EF4-FFF2-40B4-BE49-F238E27FC236}">
                <a16:creationId xmlns:a16="http://schemas.microsoft.com/office/drawing/2014/main" id="{70CBE03C-9436-EB2C-E832-47468F2C0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9239" y="6381751"/>
            <a:ext cx="358775" cy="1444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12</a:t>
            </a:r>
          </a:p>
        </p:txBody>
      </p:sp>
      <p:sp>
        <p:nvSpPr>
          <p:cNvPr id="25620" name="AutoShape 129">
            <a:hlinkClick r:id="" action="ppaction://noaction"/>
            <a:extLst>
              <a:ext uri="{FF2B5EF4-FFF2-40B4-BE49-F238E27FC236}">
                <a16:creationId xmlns:a16="http://schemas.microsoft.com/office/drawing/2014/main" id="{A474C844-3BEA-2C6B-C018-74EC6C37E6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26" y="6381751"/>
            <a:ext cx="358775" cy="1444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13</a:t>
            </a:r>
          </a:p>
        </p:txBody>
      </p:sp>
      <p:sp>
        <p:nvSpPr>
          <p:cNvPr id="25621" name="AutoShape 131">
            <a:hlinkClick r:id="" action="ppaction://noaction"/>
            <a:extLst>
              <a:ext uri="{FF2B5EF4-FFF2-40B4-BE49-F238E27FC236}">
                <a16:creationId xmlns:a16="http://schemas.microsoft.com/office/drawing/2014/main" id="{011458AB-9EF9-C4E3-13A3-65FEA67076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4426" y="6381751"/>
            <a:ext cx="358775" cy="1444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14</a:t>
            </a:r>
          </a:p>
        </p:txBody>
      </p:sp>
      <p:sp>
        <p:nvSpPr>
          <p:cNvPr id="25622" name="AutoShape 133">
            <a:hlinkClick r:id="" action="ppaction://noaction"/>
            <a:extLst>
              <a:ext uri="{FF2B5EF4-FFF2-40B4-BE49-F238E27FC236}">
                <a16:creationId xmlns:a16="http://schemas.microsoft.com/office/drawing/2014/main" id="{1B9230B0-2553-45AA-C44A-D789F64DA6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6226" y="6381751"/>
            <a:ext cx="358775" cy="1444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15</a:t>
            </a:r>
          </a:p>
        </p:txBody>
      </p:sp>
      <p:sp>
        <p:nvSpPr>
          <p:cNvPr id="25623" name="AutoShape 135">
            <a:hlinkClick r:id="" action="ppaction://noaction"/>
            <a:extLst>
              <a:ext uri="{FF2B5EF4-FFF2-40B4-BE49-F238E27FC236}">
                <a16:creationId xmlns:a16="http://schemas.microsoft.com/office/drawing/2014/main" id="{4326EC7C-4F44-2E38-8CEB-F7B8FC0DF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8026" y="6381751"/>
            <a:ext cx="358775" cy="1444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16</a:t>
            </a:r>
          </a:p>
        </p:txBody>
      </p:sp>
      <p:sp>
        <p:nvSpPr>
          <p:cNvPr id="25624" name="AutoShape 137">
            <a:hlinkClick r:id="" action="ppaction://noaction"/>
            <a:extLst>
              <a:ext uri="{FF2B5EF4-FFF2-40B4-BE49-F238E27FC236}">
                <a16:creationId xmlns:a16="http://schemas.microsoft.com/office/drawing/2014/main" id="{B60EE286-A88F-9515-6E96-F99A4966A0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9826" y="6381751"/>
            <a:ext cx="358775" cy="1444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17</a:t>
            </a:r>
          </a:p>
        </p:txBody>
      </p:sp>
      <p:sp>
        <p:nvSpPr>
          <p:cNvPr id="25625" name="AutoShape 139">
            <a:hlinkClick r:id="" action="ppaction://noaction"/>
            <a:extLst>
              <a:ext uri="{FF2B5EF4-FFF2-40B4-BE49-F238E27FC236}">
                <a16:creationId xmlns:a16="http://schemas.microsoft.com/office/drawing/2014/main" id="{B3D8C15B-07B5-EC6F-10A7-CCBFBA76B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1626" y="6381751"/>
            <a:ext cx="358775" cy="1444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18</a:t>
            </a:r>
          </a:p>
        </p:txBody>
      </p:sp>
      <p:sp>
        <p:nvSpPr>
          <p:cNvPr id="25626" name="AutoShape 141">
            <a:hlinkClick r:id="" action="ppaction://noaction"/>
            <a:extLst>
              <a:ext uri="{FF2B5EF4-FFF2-40B4-BE49-F238E27FC236}">
                <a16:creationId xmlns:a16="http://schemas.microsoft.com/office/drawing/2014/main" id="{1C14D371-8820-05F2-BE09-FCB87D767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3426" y="6381751"/>
            <a:ext cx="358775" cy="1444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19</a:t>
            </a:r>
          </a:p>
        </p:txBody>
      </p:sp>
      <p:sp>
        <p:nvSpPr>
          <p:cNvPr id="25627" name="AutoShape 143">
            <a:hlinkClick r:id="" action="ppaction://noaction"/>
            <a:extLst>
              <a:ext uri="{FF2B5EF4-FFF2-40B4-BE49-F238E27FC236}">
                <a16:creationId xmlns:a16="http://schemas.microsoft.com/office/drawing/2014/main" id="{B95BCEAC-307B-3ACB-2F97-A1C60D079B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6814" y="6381751"/>
            <a:ext cx="358775" cy="1444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20</a:t>
            </a:r>
          </a:p>
        </p:txBody>
      </p:sp>
      <p:sp>
        <p:nvSpPr>
          <p:cNvPr id="25628" name="AutoShape 196">
            <a:hlinkClick r:id="" action="ppaction://noaction"/>
            <a:extLst>
              <a:ext uri="{FF2B5EF4-FFF2-40B4-BE49-F238E27FC236}">
                <a16:creationId xmlns:a16="http://schemas.microsoft.com/office/drawing/2014/main" id="{A2BB2554-FE27-BCAB-5D5C-658A0B78F1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039" y="6381751"/>
            <a:ext cx="358775" cy="1444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8</a:t>
            </a:r>
          </a:p>
        </p:txBody>
      </p:sp>
      <p:pic>
        <p:nvPicPr>
          <p:cNvPr id="25629" name="Picture 198" descr="1">
            <a:hlinkClick r:id="rId5"/>
            <a:extLst>
              <a:ext uri="{FF2B5EF4-FFF2-40B4-BE49-F238E27FC236}">
                <a16:creationId xmlns:a16="http://schemas.microsoft.com/office/drawing/2014/main" id="{0CC72CA2-7C33-331C-CD9C-A67861B8E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0" y="188913"/>
            <a:ext cx="914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30" name="Picture 199" descr="1">
            <a:extLst>
              <a:ext uri="{FF2B5EF4-FFF2-40B4-BE49-F238E27FC236}">
                <a16:creationId xmlns:a16="http://schemas.microsoft.com/office/drawing/2014/main" id="{29EBA825-1209-2747-D350-8CA5F39B0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188913"/>
            <a:ext cx="1524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31" name="그림 31" descr="00-성경-글-넣기-원본-사본.png">
            <a:extLst>
              <a:ext uri="{FF2B5EF4-FFF2-40B4-BE49-F238E27FC236}">
                <a16:creationId xmlns:a16="http://schemas.microsoft.com/office/drawing/2014/main" id="{71C8AC5F-552B-6694-0F6B-55C62E4006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795339"/>
            <a:ext cx="9144000" cy="526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AutoShape 105">
            <a:hlinkClick r:id="rId2" action="ppaction://hlinksldjump"/>
            <a:extLst>
              <a:ext uri="{FF2B5EF4-FFF2-40B4-BE49-F238E27FC236}">
                <a16:creationId xmlns:a16="http://schemas.microsoft.com/office/drawing/2014/main" id="{2CEC925A-D468-39B3-5CF3-5FA3468716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51" y="6381751"/>
            <a:ext cx="358775" cy="1444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6627" name="AutoShape 106">
            <a:hlinkClick r:id="" action="ppaction://noaction"/>
            <a:extLst>
              <a:ext uri="{FF2B5EF4-FFF2-40B4-BE49-F238E27FC236}">
                <a16:creationId xmlns:a16="http://schemas.microsoft.com/office/drawing/2014/main" id="{91019D77-CFBB-F848-B103-50A88806A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51" y="6599239"/>
            <a:ext cx="358775" cy="142875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21</a:t>
            </a:r>
          </a:p>
        </p:txBody>
      </p:sp>
      <p:sp>
        <p:nvSpPr>
          <p:cNvPr id="26628" name="AutoShape 107">
            <a:hlinkClick r:id="rId3" action="ppaction://hlinksldjump"/>
            <a:extLst>
              <a:ext uri="{FF2B5EF4-FFF2-40B4-BE49-F238E27FC236}">
                <a16:creationId xmlns:a16="http://schemas.microsoft.com/office/drawing/2014/main" id="{E7237A94-D962-C012-277C-04D0BEBC2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651" y="6381751"/>
            <a:ext cx="358775" cy="1444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6629" name="AutoShape 108">
            <a:hlinkClick r:id="" action="ppaction://noaction"/>
            <a:extLst>
              <a:ext uri="{FF2B5EF4-FFF2-40B4-BE49-F238E27FC236}">
                <a16:creationId xmlns:a16="http://schemas.microsoft.com/office/drawing/2014/main" id="{66581CE3-E12D-79D5-2E10-C54ABEFA6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651" y="6599239"/>
            <a:ext cx="358775" cy="142875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22</a:t>
            </a:r>
          </a:p>
        </p:txBody>
      </p:sp>
      <p:sp>
        <p:nvSpPr>
          <p:cNvPr id="26630" name="AutoShape 109">
            <a:hlinkClick r:id="rId4" action="ppaction://hlinksldjump"/>
            <a:extLst>
              <a:ext uri="{FF2B5EF4-FFF2-40B4-BE49-F238E27FC236}">
                <a16:creationId xmlns:a16="http://schemas.microsoft.com/office/drawing/2014/main" id="{94BFEDF6-343B-9D13-0247-4758BC1BE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451" y="6381751"/>
            <a:ext cx="358775" cy="1444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6631" name="AutoShape 110">
            <a:hlinkClick r:id="" action="ppaction://noaction"/>
            <a:extLst>
              <a:ext uri="{FF2B5EF4-FFF2-40B4-BE49-F238E27FC236}">
                <a16:creationId xmlns:a16="http://schemas.microsoft.com/office/drawing/2014/main" id="{F4FFB507-1172-E38B-65B9-6E32BA0F4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451" y="6599239"/>
            <a:ext cx="358775" cy="142875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23</a:t>
            </a:r>
          </a:p>
        </p:txBody>
      </p:sp>
      <p:sp>
        <p:nvSpPr>
          <p:cNvPr id="26632" name="AutoShape 111">
            <a:hlinkClick r:id="" action="ppaction://noaction"/>
            <a:extLst>
              <a:ext uri="{FF2B5EF4-FFF2-40B4-BE49-F238E27FC236}">
                <a16:creationId xmlns:a16="http://schemas.microsoft.com/office/drawing/2014/main" id="{F3D61F0C-4187-71E5-3CA6-33C6881634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251" y="6381751"/>
            <a:ext cx="358775" cy="1444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6633" name="AutoShape 112">
            <a:hlinkClick r:id="rId2" action="ppaction://hlinksldjump"/>
            <a:extLst>
              <a:ext uri="{FF2B5EF4-FFF2-40B4-BE49-F238E27FC236}">
                <a16:creationId xmlns:a16="http://schemas.microsoft.com/office/drawing/2014/main" id="{E7B24679-F992-31F3-C92B-EFD4541D91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251" y="6599239"/>
            <a:ext cx="358775" cy="142875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24</a:t>
            </a:r>
          </a:p>
        </p:txBody>
      </p:sp>
      <p:sp>
        <p:nvSpPr>
          <p:cNvPr id="26634" name="AutoShape 113">
            <a:hlinkClick r:id="" action="ppaction://noaction"/>
            <a:extLst>
              <a:ext uri="{FF2B5EF4-FFF2-40B4-BE49-F238E27FC236}">
                <a16:creationId xmlns:a16="http://schemas.microsoft.com/office/drawing/2014/main" id="{0320EE55-A2EA-1A12-7EC1-10943CDAE6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6639" y="6381751"/>
            <a:ext cx="358775" cy="1444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26635" name="AutoShape 114">
            <a:hlinkClick r:id="rId3" action="ppaction://hlinksldjump"/>
            <a:extLst>
              <a:ext uri="{FF2B5EF4-FFF2-40B4-BE49-F238E27FC236}">
                <a16:creationId xmlns:a16="http://schemas.microsoft.com/office/drawing/2014/main" id="{92A01DBF-147F-5F32-EA0F-DE405B65C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6639" y="6599239"/>
            <a:ext cx="358775" cy="142875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FFFF00"/>
                </a:solidFill>
              </a:rPr>
              <a:t>25</a:t>
            </a:r>
          </a:p>
        </p:txBody>
      </p:sp>
      <p:sp>
        <p:nvSpPr>
          <p:cNvPr id="26636" name="AutoShape 115">
            <a:hlinkClick r:id="" action="ppaction://noaction"/>
            <a:extLst>
              <a:ext uri="{FF2B5EF4-FFF2-40B4-BE49-F238E27FC236}">
                <a16:creationId xmlns:a16="http://schemas.microsoft.com/office/drawing/2014/main" id="{A1BFA37C-005A-34CB-74AD-11C21E5C92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8439" y="6381751"/>
            <a:ext cx="358775" cy="1444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26637" name="AutoShape 116">
            <a:hlinkClick r:id="rId4" action="ppaction://hlinksldjump"/>
            <a:extLst>
              <a:ext uri="{FF2B5EF4-FFF2-40B4-BE49-F238E27FC236}">
                <a16:creationId xmlns:a16="http://schemas.microsoft.com/office/drawing/2014/main" id="{B1A364A0-C3C3-F59D-9E7D-69F6883F1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8439" y="6599239"/>
            <a:ext cx="358775" cy="142875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26</a:t>
            </a:r>
          </a:p>
        </p:txBody>
      </p:sp>
      <p:sp>
        <p:nvSpPr>
          <p:cNvPr id="26638" name="AutoShape 117">
            <a:hlinkClick r:id="" action="ppaction://noaction"/>
            <a:extLst>
              <a:ext uri="{FF2B5EF4-FFF2-40B4-BE49-F238E27FC236}">
                <a16:creationId xmlns:a16="http://schemas.microsoft.com/office/drawing/2014/main" id="{E6AF50F6-1958-EEC5-A6ED-00192FE83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0239" y="6381751"/>
            <a:ext cx="358775" cy="1444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26639" name="AutoShape 118">
            <a:hlinkClick r:id="" action="ppaction://noaction"/>
            <a:extLst>
              <a:ext uri="{FF2B5EF4-FFF2-40B4-BE49-F238E27FC236}">
                <a16:creationId xmlns:a16="http://schemas.microsoft.com/office/drawing/2014/main" id="{F687D98A-2614-A8F3-FE99-C31C9A7E6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0239" y="6599239"/>
            <a:ext cx="358775" cy="142875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27</a:t>
            </a:r>
          </a:p>
        </p:txBody>
      </p:sp>
      <p:sp>
        <p:nvSpPr>
          <p:cNvPr id="26640" name="AutoShape 121">
            <a:hlinkClick r:id="" action="ppaction://noaction"/>
            <a:extLst>
              <a:ext uri="{FF2B5EF4-FFF2-40B4-BE49-F238E27FC236}">
                <a16:creationId xmlns:a16="http://schemas.microsoft.com/office/drawing/2014/main" id="{4FD885E4-F075-6704-B2C7-91048BD6F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839" y="6381751"/>
            <a:ext cx="358775" cy="1444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9</a:t>
            </a:r>
          </a:p>
        </p:txBody>
      </p:sp>
      <p:sp>
        <p:nvSpPr>
          <p:cNvPr id="26641" name="AutoShape 123">
            <a:hlinkClick r:id="" action="ppaction://noaction"/>
            <a:extLst>
              <a:ext uri="{FF2B5EF4-FFF2-40B4-BE49-F238E27FC236}">
                <a16:creationId xmlns:a16="http://schemas.microsoft.com/office/drawing/2014/main" id="{C6394C29-62DD-39EC-AB0D-D280D4C3DA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5639" y="6381751"/>
            <a:ext cx="358775" cy="1444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10</a:t>
            </a:r>
          </a:p>
        </p:txBody>
      </p:sp>
      <p:sp>
        <p:nvSpPr>
          <p:cNvPr id="26642" name="AutoShape 125">
            <a:hlinkClick r:id="" action="ppaction://noaction"/>
            <a:extLst>
              <a:ext uri="{FF2B5EF4-FFF2-40B4-BE49-F238E27FC236}">
                <a16:creationId xmlns:a16="http://schemas.microsoft.com/office/drawing/2014/main" id="{F61842E4-808E-E5BD-2491-ACE866CAC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439" y="6381751"/>
            <a:ext cx="358775" cy="1444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11</a:t>
            </a:r>
          </a:p>
        </p:txBody>
      </p:sp>
      <p:sp>
        <p:nvSpPr>
          <p:cNvPr id="26643" name="AutoShape 127">
            <a:hlinkClick r:id="" action="ppaction://noaction"/>
            <a:extLst>
              <a:ext uri="{FF2B5EF4-FFF2-40B4-BE49-F238E27FC236}">
                <a16:creationId xmlns:a16="http://schemas.microsoft.com/office/drawing/2014/main" id="{6EF7F9D1-EC72-7E6E-8D4C-C1E341A6CC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9239" y="6381751"/>
            <a:ext cx="358775" cy="1444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12</a:t>
            </a:r>
          </a:p>
        </p:txBody>
      </p:sp>
      <p:sp>
        <p:nvSpPr>
          <p:cNvPr id="26644" name="AutoShape 129">
            <a:hlinkClick r:id="" action="ppaction://noaction"/>
            <a:extLst>
              <a:ext uri="{FF2B5EF4-FFF2-40B4-BE49-F238E27FC236}">
                <a16:creationId xmlns:a16="http://schemas.microsoft.com/office/drawing/2014/main" id="{56F87E46-B02F-E8B1-605A-E8D59D0DE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26" y="6381751"/>
            <a:ext cx="358775" cy="1444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13</a:t>
            </a:r>
          </a:p>
        </p:txBody>
      </p:sp>
      <p:sp>
        <p:nvSpPr>
          <p:cNvPr id="26645" name="AutoShape 131">
            <a:hlinkClick r:id="" action="ppaction://noaction"/>
            <a:extLst>
              <a:ext uri="{FF2B5EF4-FFF2-40B4-BE49-F238E27FC236}">
                <a16:creationId xmlns:a16="http://schemas.microsoft.com/office/drawing/2014/main" id="{F54F3144-E788-A0B4-EB6C-0BCF05884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4426" y="6381751"/>
            <a:ext cx="358775" cy="1444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14</a:t>
            </a:r>
          </a:p>
        </p:txBody>
      </p:sp>
      <p:sp>
        <p:nvSpPr>
          <p:cNvPr id="26646" name="AutoShape 133">
            <a:hlinkClick r:id="" action="ppaction://noaction"/>
            <a:extLst>
              <a:ext uri="{FF2B5EF4-FFF2-40B4-BE49-F238E27FC236}">
                <a16:creationId xmlns:a16="http://schemas.microsoft.com/office/drawing/2014/main" id="{AA1CFC4D-5275-797F-F6AA-65581EAD5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6226" y="6381751"/>
            <a:ext cx="358775" cy="1444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15</a:t>
            </a:r>
          </a:p>
        </p:txBody>
      </p:sp>
      <p:sp>
        <p:nvSpPr>
          <p:cNvPr id="26647" name="AutoShape 135">
            <a:hlinkClick r:id="" action="ppaction://noaction"/>
            <a:extLst>
              <a:ext uri="{FF2B5EF4-FFF2-40B4-BE49-F238E27FC236}">
                <a16:creationId xmlns:a16="http://schemas.microsoft.com/office/drawing/2014/main" id="{704728D7-840B-291F-DD25-1BB9147EE0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8026" y="6381751"/>
            <a:ext cx="358775" cy="1444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16</a:t>
            </a:r>
          </a:p>
        </p:txBody>
      </p:sp>
      <p:sp>
        <p:nvSpPr>
          <p:cNvPr id="26648" name="AutoShape 137">
            <a:hlinkClick r:id="" action="ppaction://noaction"/>
            <a:extLst>
              <a:ext uri="{FF2B5EF4-FFF2-40B4-BE49-F238E27FC236}">
                <a16:creationId xmlns:a16="http://schemas.microsoft.com/office/drawing/2014/main" id="{59A5057A-61D3-AACE-B488-C66249932E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9826" y="6381751"/>
            <a:ext cx="358775" cy="1444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17</a:t>
            </a:r>
          </a:p>
        </p:txBody>
      </p:sp>
      <p:sp>
        <p:nvSpPr>
          <p:cNvPr id="26649" name="AutoShape 139">
            <a:hlinkClick r:id="" action="ppaction://noaction"/>
            <a:extLst>
              <a:ext uri="{FF2B5EF4-FFF2-40B4-BE49-F238E27FC236}">
                <a16:creationId xmlns:a16="http://schemas.microsoft.com/office/drawing/2014/main" id="{BE6A22F7-DF1F-0619-10B3-F48FC2421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1626" y="6381751"/>
            <a:ext cx="358775" cy="1444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18</a:t>
            </a:r>
          </a:p>
        </p:txBody>
      </p:sp>
      <p:sp>
        <p:nvSpPr>
          <p:cNvPr id="26650" name="AutoShape 141">
            <a:hlinkClick r:id="" action="ppaction://noaction"/>
            <a:extLst>
              <a:ext uri="{FF2B5EF4-FFF2-40B4-BE49-F238E27FC236}">
                <a16:creationId xmlns:a16="http://schemas.microsoft.com/office/drawing/2014/main" id="{E9CB40E0-800B-8E60-38C7-86F38A0B3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3426" y="6381751"/>
            <a:ext cx="358775" cy="1444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19</a:t>
            </a:r>
          </a:p>
        </p:txBody>
      </p:sp>
      <p:sp>
        <p:nvSpPr>
          <p:cNvPr id="26651" name="AutoShape 143">
            <a:hlinkClick r:id="" action="ppaction://noaction"/>
            <a:extLst>
              <a:ext uri="{FF2B5EF4-FFF2-40B4-BE49-F238E27FC236}">
                <a16:creationId xmlns:a16="http://schemas.microsoft.com/office/drawing/2014/main" id="{00BA365E-72AB-7514-7663-DD1EA7517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6814" y="6381751"/>
            <a:ext cx="358775" cy="1444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20</a:t>
            </a:r>
          </a:p>
        </p:txBody>
      </p:sp>
      <p:sp>
        <p:nvSpPr>
          <p:cNvPr id="26652" name="AutoShape 196">
            <a:hlinkClick r:id="" action="ppaction://noaction"/>
            <a:extLst>
              <a:ext uri="{FF2B5EF4-FFF2-40B4-BE49-F238E27FC236}">
                <a16:creationId xmlns:a16="http://schemas.microsoft.com/office/drawing/2014/main" id="{0FB2045B-22B0-59C8-088B-6185A84F82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039" y="6381751"/>
            <a:ext cx="358775" cy="1444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8</a:t>
            </a:r>
          </a:p>
        </p:txBody>
      </p:sp>
      <p:pic>
        <p:nvPicPr>
          <p:cNvPr id="26653" name="Picture 198" descr="1">
            <a:hlinkClick r:id="rId5"/>
            <a:extLst>
              <a:ext uri="{FF2B5EF4-FFF2-40B4-BE49-F238E27FC236}">
                <a16:creationId xmlns:a16="http://schemas.microsoft.com/office/drawing/2014/main" id="{72044FB4-431A-5D07-EB19-541FB21E2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0" y="188913"/>
            <a:ext cx="914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54" name="Picture 199" descr="1">
            <a:extLst>
              <a:ext uri="{FF2B5EF4-FFF2-40B4-BE49-F238E27FC236}">
                <a16:creationId xmlns:a16="http://schemas.microsoft.com/office/drawing/2014/main" id="{AE9CDAE2-6048-C578-127E-7282971E5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188913"/>
            <a:ext cx="1524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55" name="그림 31" descr="00-성경-글-넣기-원본-사본.png">
            <a:extLst>
              <a:ext uri="{FF2B5EF4-FFF2-40B4-BE49-F238E27FC236}">
                <a16:creationId xmlns:a16="http://schemas.microsoft.com/office/drawing/2014/main" id="{33B03178-1881-732E-D0BA-9B2F6C0218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795339"/>
            <a:ext cx="9144000" cy="526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AutoShape 105">
            <a:hlinkClick r:id="rId2" action="ppaction://hlinksldjump"/>
            <a:extLst>
              <a:ext uri="{FF2B5EF4-FFF2-40B4-BE49-F238E27FC236}">
                <a16:creationId xmlns:a16="http://schemas.microsoft.com/office/drawing/2014/main" id="{AA60B90D-94EE-1A83-AB53-D07D5CB44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51" y="6381751"/>
            <a:ext cx="358775" cy="1444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7651" name="AutoShape 106">
            <a:hlinkClick r:id="" action="ppaction://noaction"/>
            <a:extLst>
              <a:ext uri="{FF2B5EF4-FFF2-40B4-BE49-F238E27FC236}">
                <a16:creationId xmlns:a16="http://schemas.microsoft.com/office/drawing/2014/main" id="{F6BE2424-88A3-3D73-A893-D12AF4AA58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51" y="6599239"/>
            <a:ext cx="358775" cy="142875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21</a:t>
            </a:r>
          </a:p>
        </p:txBody>
      </p:sp>
      <p:sp>
        <p:nvSpPr>
          <p:cNvPr id="27652" name="AutoShape 107">
            <a:hlinkClick r:id="rId3" action="ppaction://hlinksldjump"/>
            <a:extLst>
              <a:ext uri="{FF2B5EF4-FFF2-40B4-BE49-F238E27FC236}">
                <a16:creationId xmlns:a16="http://schemas.microsoft.com/office/drawing/2014/main" id="{DDCA336C-A95E-7507-47BB-F923F7965F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651" y="6381751"/>
            <a:ext cx="358775" cy="1444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7653" name="AutoShape 108">
            <a:hlinkClick r:id="" action="ppaction://noaction"/>
            <a:extLst>
              <a:ext uri="{FF2B5EF4-FFF2-40B4-BE49-F238E27FC236}">
                <a16:creationId xmlns:a16="http://schemas.microsoft.com/office/drawing/2014/main" id="{9F8C96B4-A21C-9538-8EE6-C88BF28417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651" y="6599239"/>
            <a:ext cx="358775" cy="142875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22</a:t>
            </a:r>
          </a:p>
        </p:txBody>
      </p:sp>
      <p:sp>
        <p:nvSpPr>
          <p:cNvPr id="27654" name="AutoShape 109">
            <a:hlinkClick r:id="rId4" action="ppaction://hlinksldjump"/>
            <a:extLst>
              <a:ext uri="{FF2B5EF4-FFF2-40B4-BE49-F238E27FC236}">
                <a16:creationId xmlns:a16="http://schemas.microsoft.com/office/drawing/2014/main" id="{6C5A3B71-EF13-040C-68B3-FDF637109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451" y="6381751"/>
            <a:ext cx="358775" cy="1444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7655" name="AutoShape 110">
            <a:hlinkClick r:id="" action="ppaction://noaction"/>
            <a:extLst>
              <a:ext uri="{FF2B5EF4-FFF2-40B4-BE49-F238E27FC236}">
                <a16:creationId xmlns:a16="http://schemas.microsoft.com/office/drawing/2014/main" id="{FDD7DB02-E0D6-73BB-B654-D2A48B11A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451" y="6599239"/>
            <a:ext cx="358775" cy="142875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23</a:t>
            </a:r>
          </a:p>
        </p:txBody>
      </p:sp>
      <p:sp>
        <p:nvSpPr>
          <p:cNvPr id="27656" name="AutoShape 111">
            <a:hlinkClick r:id="" action="ppaction://noaction"/>
            <a:extLst>
              <a:ext uri="{FF2B5EF4-FFF2-40B4-BE49-F238E27FC236}">
                <a16:creationId xmlns:a16="http://schemas.microsoft.com/office/drawing/2014/main" id="{A51075B4-95C9-2696-1B7D-E42B4DA53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251" y="6381751"/>
            <a:ext cx="358775" cy="1444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27657" name="AutoShape 112">
            <a:hlinkClick r:id="rId2" action="ppaction://hlinksldjump"/>
            <a:extLst>
              <a:ext uri="{FF2B5EF4-FFF2-40B4-BE49-F238E27FC236}">
                <a16:creationId xmlns:a16="http://schemas.microsoft.com/office/drawing/2014/main" id="{65A64A7C-5FE1-EC54-84A4-F6823114F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251" y="6599239"/>
            <a:ext cx="358775" cy="142875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24</a:t>
            </a:r>
          </a:p>
        </p:txBody>
      </p:sp>
      <p:sp>
        <p:nvSpPr>
          <p:cNvPr id="27658" name="AutoShape 113">
            <a:hlinkClick r:id="" action="ppaction://noaction"/>
            <a:extLst>
              <a:ext uri="{FF2B5EF4-FFF2-40B4-BE49-F238E27FC236}">
                <a16:creationId xmlns:a16="http://schemas.microsoft.com/office/drawing/2014/main" id="{B4D12C62-CED2-59AA-1582-7ABC6F697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6639" y="6381751"/>
            <a:ext cx="358775" cy="1444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27659" name="AutoShape 114">
            <a:hlinkClick r:id="rId3" action="ppaction://hlinksldjump"/>
            <a:extLst>
              <a:ext uri="{FF2B5EF4-FFF2-40B4-BE49-F238E27FC236}">
                <a16:creationId xmlns:a16="http://schemas.microsoft.com/office/drawing/2014/main" id="{3399F2FB-D4A4-0CB1-EC4B-D50E155AB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6639" y="6599239"/>
            <a:ext cx="358775" cy="142875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25</a:t>
            </a:r>
          </a:p>
        </p:txBody>
      </p:sp>
      <p:sp>
        <p:nvSpPr>
          <p:cNvPr id="27660" name="AutoShape 115">
            <a:hlinkClick r:id="" action="ppaction://noaction"/>
            <a:extLst>
              <a:ext uri="{FF2B5EF4-FFF2-40B4-BE49-F238E27FC236}">
                <a16:creationId xmlns:a16="http://schemas.microsoft.com/office/drawing/2014/main" id="{87AE5F9D-F7BD-23F5-A76D-6E7202539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8439" y="6381751"/>
            <a:ext cx="358775" cy="1444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27661" name="AutoShape 116">
            <a:hlinkClick r:id="rId4" action="ppaction://hlinksldjump"/>
            <a:extLst>
              <a:ext uri="{FF2B5EF4-FFF2-40B4-BE49-F238E27FC236}">
                <a16:creationId xmlns:a16="http://schemas.microsoft.com/office/drawing/2014/main" id="{13D8F5BE-4BAA-1ADB-E087-BC9DFB6EF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8439" y="6599239"/>
            <a:ext cx="358775" cy="142875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FFFF00"/>
                </a:solidFill>
              </a:rPr>
              <a:t>26</a:t>
            </a:r>
          </a:p>
        </p:txBody>
      </p:sp>
      <p:sp>
        <p:nvSpPr>
          <p:cNvPr id="27662" name="AutoShape 117">
            <a:hlinkClick r:id="" action="ppaction://noaction"/>
            <a:extLst>
              <a:ext uri="{FF2B5EF4-FFF2-40B4-BE49-F238E27FC236}">
                <a16:creationId xmlns:a16="http://schemas.microsoft.com/office/drawing/2014/main" id="{0AE4151D-52FB-2C64-4BE9-2FE13196B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0239" y="6381751"/>
            <a:ext cx="358775" cy="1444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27663" name="AutoShape 118">
            <a:hlinkClick r:id="" action="ppaction://noaction"/>
            <a:extLst>
              <a:ext uri="{FF2B5EF4-FFF2-40B4-BE49-F238E27FC236}">
                <a16:creationId xmlns:a16="http://schemas.microsoft.com/office/drawing/2014/main" id="{4E26E9E7-35CD-9E60-90AB-E2B48E18DF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0239" y="6599239"/>
            <a:ext cx="358775" cy="142875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27</a:t>
            </a:r>
          </a:p>
        </p:txBody>
      </p:sp>
      <p:sp>
        <p:nvSpPr>
          <p:cNvPr id="27664" name="AutoShape 121">
            <a:hlinkClick r:id="" action="ppaction://noaction"/>
            <a:extLst>
              <a:ext uri="{FF2B5EF4-FFF2-40B4-BE49-F238E27FC236}">
                <a16:creationId xmlns:a16="http://schemas.microsoft.com/office/drawing/2014/main" id="{1A97D154-AA67-57ED-98D3-C2355DBA6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839" y="6381751"/>
            <a:ext cx="358775" cy="1444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9</a:t>
            </a:r>
          </a:p>
        </p:txBody>
      </p:sp>
      <p:sp>
        <p:nvSpPr>
          <p:cNvPr id="27665" name="AutoShape 123">
            <a:hlinkClick r:id="" action="ppaction://noaction"/>
            <a:extLst>
              <a:ext uri="{FF2B5EF4-FFF2-40B4-BE49-F238E27FC236}">
                <a16:creationId xmlns:a16="http://schemas.microsoft.com/office/drawing/2014/main" id="{10382033-5824-3165-8BD4-C2011FA7A8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5639" y="6381751"/>
            <a:ext cx="358775" cy="1444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10</a:t>
            </a:r>
          </a:p>
        </p:txBody>
      </p:sp>
      <p:sp>
        <p:nvSpPr>
          <p:cNvPr id="27666" name="AutoShape 125">
            <a:hlinkClick r:id="" action="ppaction://noaction"/>
            <a:extLst>
              <a:ext uri="{FF2B5EF4-FFF2-40B4-BE49-F238E27FC236}">
                <a16:creationId xmlns:a16="http://schemas.microsoft.com/office/drawing/2014/main" id="{5713B095-65BC-5314-8200-37B8986858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7439" y="6381751"/>
            <a:ext cx="358775" cy="1444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11</a:t>
            </a:r>
          </a:p>
        </p:txBody>
      </p:sp>
      <p:sp>
        <p:nvSpPr>
          <p:cNvPr id="27667" name="AutoShape 127">
            <a:hlinkClick r:id="" action="ppaction://noaction"/>
            <a:extLst>
              <a:ext uri="{FF2B5EF4-FFF2-40B4-BE49-F238E27FC236}">
                <a16:creationId xmlns:a16="http://schemas.microsoft.com/office/drawing/2014/main" id="{8C061031-32B4-5ED0-A734-066E37857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9239" y="6381751"/>
            <a:ext cx="358775" cy="1444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12</a:t>
            </a:r>
          </a:p>
        </p:txBody>
      </p:sp>
      <p:sp>
        <p:nvSpPr>
          <p:cNvPr id="27668" name="AutoShape 129">
            <a:hlinkClick r:id="" action="ppaction://noaction"/>
            <a:extLst>
              <a:ext uri="{FF2B5EF4-FFF2-40B4-BE49-F238E27FC236}">
                <a16:creationId xmlns:a16="http://schemas.microsoft.com/office/drawing/2014/main" id="{0EB1070A-BD99-B529-3D50-9924F3ECEC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26" y="6381751"/>
            <a:ext cx="358775" cy="1444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13</a:t>
            </a:r>
          </a:p>
        </p:txBody>
      </p:sp>
      <p:sp>
        <p:nvSpPr>
          <p:cNvPr id="27669" name="AutoShape 131">
            <a:hlinkClick r:id="" action="ppaction://noaction"/>
            <a:extLst>
              <a:ext uri="{FF2B5EF4-FFF2-40B4-BE49-F238E27FC236}">
                <a16:creationId xmlns:a16="http://schemas.microsoft.com/office/drawing/2014/main" id="{B7B6F3E4-6355-D5DD-A266-137C8CA63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4426" y="6381751"/>
            <a:ext cx="358775" cy="1444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14</a:t>
            </a:r>
          </a:p>
        </p:txBody>
      </p:sp>
      <p:sp>
        <p:nvSpPr>
          <p:cNvPr id="27670" name="AutoShape 133">
            <a:hlinkClick r:id="" action="ppaction://noaction"/>
            <a:extLst>
              <a:ext uri="{FF2B5EF4-FFF2-40B4-BE49-F238E27FC236}">
                <a16:creationId xmlns:a16="http://schemas.microsoft.com/office/drawing/2014/main" id="{1F8B5742-3C7D-8C9F-2715-CE1AA3221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6226" y="6381751"/>
            <a:ext cx="358775" cy="1444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15</a:t>
            </a:r>
          </a:p>
        </p:txBody>
      </p:sp>
      <p:sp>
        <p:nvSpPr>
          <p:cNvPr id="27671" name="AutoShape 135">
            <a:hlinkClick r:id="" action="ppaction://noaction"/>
            <a:extLst>
              <a:ext uri="{FF2B5EF4-FFF2-40B4-BE49-F238E27FC236}">
                <a16:creationId xmlns:a16="http://schemas.microsoft.com/office/drawing/2014/main" id="{AB049A55-DB54-147F-CAFC-C41C0EF49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8026" y="6381751"/>
            <a:ext cx="358775" cy="1444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16</a:t>
            </a:r>
          </a:p>
        </p:txBody>
      </p:sp>
      <p:sp>
        <p:nvSpPr>
          <p:cNvPr id="27672" name="AutoShape 137">
            <a:hlinkClick r:id="" action="ppaction://noaction"/>
            <a:extLst>
              <a:ext uri="{FF2B5EF4-FFF2-40B4-BE49-F238E27FC236}">
                <a16:creationId xmlns:a16="http://schemas.microsoft.com/office/drawing/2014/main" id="{8980D847-1B8F-4226-28D3-FDFC006ABE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9826" y="6381751"/>
            <a:ext cx="358775" cy="1444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17</a:t>
            </a:r>
          </a:p>
        </p:txBody>
      </p:sp>
      <p:sp>
        <p:nvSpPr>
          <p:cNvPr id="27673" name="AutoShape 139">
            <a:hlinkClick r:id="" action="ppaction://noaction"/>
            <a:extLst>
              <a:ext uri="{FF2B5EF4-FFF2-40B4-BE49-F238E27FC236}">
                <a16:creationId xmlns:a16="http://schemas.microsoft.com/office/drawing/2014/main" id="{13C439F8-30D7-5438-1469-5163C397B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1626" y="6381751"/>
            <a:ext cx="358775" cy="1444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18</a:t>
            </a:r>
          </a:p>
        </p:txBody>
      </p:sp>
      <p:sp>
        <p:nvSpPr>
          <p:cNvPr id="27674" name="AutoShape 141">
            <a:hlinkClick r:id="" action="ppaction://noaction"/>
            <a:extLst>
              <a:ext uri="{FF2B5EF4-FFF2-40B4-BE49-F238E27FC236}">
                <a16:creationId xmlns:a16="http://schemas.microsoft.com/office/drawing/2014/main" id="{D119166E-59DC-A1D0-46CC-240E89AE31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3426" y="6381751"/>
            <a:ext cx="358775" cy="1444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19</a:t>
            </a:r>
          </a:p>
        </p:txBody>
      </p:sp>
      <p:sp>
        <p:nvSpPr>
          <p:cNvPr id="27675" name="AutoShape 143">
            <a:hlinkClick r:id="" action="ppaction://noaction"/>
            <a:extLst>
              <a:ext uri="{FF2B5EF4-FFF2-40B4-BE49-F238E27FC236}">
                <a16:creationId xmlns:a16="http://schemas.microsoft.com/office/drawing/2014/main" id="{897FAE26-6312-4AB2-CBF2-7400D7499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6814" y="6381751"/>
            <a:ext cx="358775" cy="1444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20</a:t>
            </a:r>
          </a:p>
        </p:txBody>
      </p:sp>
      <p:sp>
        <p:nvSpPr>
          <p:cNvPr id="27676" name="AutoShape 196">
            <a:hlinkClick r:id="" action="ppaction://noaction"/>
            <a:extLst>
              <a:ext uri="{FF2B5EF4-FFF2-40B4-BE49-F238E27FC236}">
                <a16:creationId xmlns:a16="http://schemas.microsoft.com/office/drawing/2014/main" id="{6BAC08DE-ABB4-F82C-6165-68416140A4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039" y="6381751"/>
            <a:ext cx="358775" cy="1444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000000"/>
                </a:solidFill>
              </a:rPr>
              <a:t>8</a:t>
            </a:r>
          </a:p>
        </p:txBody>
      </p:sp>
      <p:pic>
        <p:nvPicPr>
          <p:cNvPr id="27677" name="Picture 198" descr="1">
            <a:hlinkClick r:id="rId5"/>
            <a:extLst>
              <a:ext uri="{FF2B5EF4-FFF2-40B4-BE49-F238E27FC236}">
                <a16:creationId xmlns:a16="http://schemas.microsoft.com/office/drawing/2014/main" id="{93A1F9D3-78E2-3032-73C0-174DD0F81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0" y="188913"/>
            <a:ext cx="914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78" name="Picture 199" descr="1">
            <a:extLst>
              <a:ext uri="{FF2B5EF4-FFF2-40B4-BE49-F238E27FC236}">
                <a16:creationId xmlns:a16="http://schemas.microsoft.com/office/drawing/2014/main" id="{83D49EA6-1615-3AA0-9660-F9CAF3405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188913"/>
            <a:ext cx="15240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79" name="그림 31" descr="00-성경-글-넣기-원본-사본.png">
            <a:extLst>
              <a:ext uri="{FF2B5EF4-FFF2-40B4-BE49-F238E27FC236}">
                <a16:creationId xmlns:a16="http://schemas.microsoft.com/office/drawing/2014/main" id="{34128399-8F34-B0F5-FCB8-108166AB6B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795339"/>
            <a:ext cx="9144000" cy="526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8B5A5-AC18-4E9F-9701-A8354B1CF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찬송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68395A-5D0F-495F-9EDC-605A6D86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sz="3600" dirty="0"/>
          </a:p>
          <a:p>
            <a:pPr marL="0" indent="0" algn="ctr">
              <a:buNone/>
            </a:pPr>
            <a:r>
              <a:rPr lang="ko-KR" altLang="en-US" sz="9600" b="1" dirty="0"/>
              <a:t>장</a:t>
            </a:r>
            <a:endParaRPr lang="en-US" altLang="ko-KR" sz="9600" b="1" dirty="0"/>
          </a:p>
        </p:txBody>
      </p:sp>
    </p:spTree>
    <p:extLst>
      <p:ext uri="{BB962C8B-B14F-4D97-AF65-F5344CB8AC3E}">
        <p14:creationId xmlns:p14="http://schemas.microsoft.com/office/powerpoint/2010/main" val="1372568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754327-2B20-4E13-9659-6C4593A72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4391"/>
            <a:ext cx="10515600" cy="1325563"/>
          </a:xfrm>
        </p:spPr>
        <p:txBody>
          <a:bodyPr/>
          <a:lstStyle/>
          <a:p>
            <a:r>
              <a:rPr lang="ko-KR" altLang="en-US" b="1" dirty="0" err="1"/>
              <a:t>성시교독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B40E83-BB56-4569-810B-72969226B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marL="0" indent="0" algn="ctr">
              <a:buNone/>
            </a:pPr>
            <a:r>
              <a:rPr lang="ko-KR" altLang="en-US" sz="8800" b="1" dirty="0" err="1"/>
              <a:t>교독문</a:t>
            </a:r>
            <a:r>
              <a:rPr lang="ko-KR" altLang="en-US" sz="88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1216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1C86CF-7A54-4822-A1AE-81CF78CEB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`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E94C2D-D6FB-431B-9930-8288247C1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/>
            <a:endParaRPr lang="en-US" altLang="ko-KR" dirty="0"/>
          </a:p>
          <a:p>
            <a:pPr algn="r"/>
            <a:endParaRPr lang="en-US" altLang="ko-KR" dirty="0"/>
          </a:p>
          <a:p>
            <a:pPr marL="0" indent="0" algn="ctr">
              <a:buNone/>
            </a:pPr>
            <a:r>
              <a:rPr lang="ko-KR" altLang="en-US" sz="9600" b="1" dirty="0"/>
              <a:t>신앙고백</a:t>
            </a:r>
            <a:endParaRPr lang="en-US" altLang="ko-KR" sz="9600" b="1" dirty="0"/>
          </a:p>
        </p:txBody>
      </p:sp>
    </p:spTree>
    <p:extLst>
      <p:ext uri="{BB962C8B-B14F-4D97-AF65-F5344CB8AC3E}">
        <p14:creationId xmlns:p14="http://schemas.microsoft.com/office/powerpoint/2010/main" val="1117057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62" b="1576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91" t="11339" r="53022" b="67727"/>
          <a:stretch/>
        </p:blipFill>
        <p:spPr>
          <a:xfrm>
            <a:off x="2539525" y="0"/>
            <a:ext cx="7112949" cy="7029265"/>
          </a:xfrm>
          <a:prstGeom prst="rect">
            <a:avLst/>
          </a:prstGeom>
          <a:effectLst>
            <a:softEdge rad="0"/>
          </a:effectLst>
        </p:spPr>
      </p:pic>
      <p:sp>
        <p:nvSpPr>
          <p:cNvPr id="5" name="TextBox 4"/>
          <p:cNvSpPr txBox="1"/>
          <p:nvPr/>
        </p:nvSpPr>
        <p:spPr>
          <a:xfrm>
            <a:off x="3361918" y="2313462"/>
            <a:ext cx="546816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800" b="0" i="0" u="none" strike="noStrike" kern="1200" cap="none" spc="15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바탕 확장" panose="02030504000101010101" pitchFamily="18" charset="-127"/>
                <a:ea typeface="함초롬바탕 확장" panose="02030504000101010101" pitchFamily="18" charset="-127"/>
                <a:cs typeface="+mn-cs"/>
              </a:rPr>
              <a:t>사도신경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08968" y="3760012"/>
            <a:ext cx="4774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10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the Apostles' Creed</a:t>
            </a:r>
            <a:endParaRPr kumimoji="0" lang="ko-KR" altLang="en-US" sz="1800" b="0" i="0" u="none" strike="noStrike" kern="1200" cap="none" spc="10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9074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62" b="1576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-12032" y="-12033"/>
            <a:ext cx="12200022" cy="5604653"/>
            <a:chOff x="-12032" y="-12033"/>
            <a:chExt cx="12200022" cy="560465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1" t="63550" r="71368" b="13730"/>
            <a:stretch/>
          </p:blipFill>
          <p:spPr>
            <a:xfrm>
              <a:off x="-12032" y="214992"/>
              <a:ext cx="4814957" cy="531055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16" t="66118" r="71368" b="13730"/>
            <a:stretch/>
          </p:blipFill>
          <p:spPr>
            <a:xfrm>
              <a:off x="2791005" y="0"/>
              <a:ext cx="6609987" cy="5576579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16" t="74817" r="71368" b="13730"/>
            <a:stretch/>
          </p:blipFill>
          <p:spPr>
            <a:xfrm>
              <a:off x="2952751" y="-9525"/>
              <a:ext cx="8726366" cy="418431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16" t="69065" r="77516" b="13730"/>
            <a:stretch/>
          </p:blipFill>
          <p:spPr>
            <a:xfrm>
              <a:off x="7712442" y="-12033"/>
              <a:ext cx="4475548" cy="5604653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57" t="72423" r="71368" b="13730"/>
            <a:stretch/>
          </p:blipFill>
          <p:spPr>
            <a:xfrm>
              <a:off x="4007" y="0"/>
              <a:ext cx="5897579" cy="4479175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195280" y="449362"/>
            <a:ext cx="9520555" cy="4478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제주명조" panose="02000300000000000000" pitchFamily="2" charset="-127"/>
                <a:ea typeface="제주명조" panose="02000300000000000000" pitchFamily="2" charset="-127"/>
                <a:cs typeface="함초롬바탕" panose="02030604000101010101" pitchFamily="18" charset="-127"/>
              </a:rPr>
              <a:t> </a:t>
            </a:r>
            <a:r>
              <a:rPr kumimoji="0" lang="ko-KR" altLang="en-US" sz="3200" b="1" i="0" u="none" strike="noStrike" kern="1200" cap="none" spc="30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제주명조" panose="02000300000000000000" pitchFamily="2" charset="-127"/>
                <a:ea typeface="제주명조" panose="02000300000000000000" pitchFamily="2" charset="-127"/>
                <a:cs typeface="함초롬바탕" panose="02030604000101010101" pitchFamily="18" charset="-127"/>
              </a:rPr>
              <a:t>전</a:t>
            </a:r>
            <a:r>
              <a:rPr kumimoji="0" lang="ko-KR" altLang="en-US" sz="2500" b="1" i="0" u="none" strike="noStrike" kern="1200" cap="none" spc="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제주명조" panose="02000300000000000000" pitchFamily="2" charset="-127"/>
                <a:ea typeface="제주명조" panose="02000300000000000000" pitchFamily="2" charset="-127"/>
                <a:cs typeface="함초롬바탕" panose="02030604000101010101" pitchFamily="18" charset="-127"/>
              </a:rPr>
              <a:t>능하사</a:t>
            </a:r>
            <a:r>
              <a:rPr kumimoji="0" lang="ko-KR" altLang="en-US" sz="25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제주명조" panose="02000300000000000000" pitchFamily="2" charset="-127"/>
                <a:ea typeface="제주명조" panose="02000300000000000000" pitchFamily="2" charset="-127"/>
                <a:cs typeface="함초롬바탕" panose="02030604000101010101" pitchFamily="18" charset="-127"/>
              </a:rPr>
              <a:t> 천지를 만드신 하나님 아버지를 </a:t>
            </a:r>
            <a:r>
              <a:rPr kumimoji="0" lang="ko-KR" altLang="en-US" sz="2500" b="1" i="0" u="none" strike="noStrike" kern="1200" cap="none" spc="30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제주명조" panose="02000300000000000000" pitchFamily="2" charset="-127"/>
                <a:ea typeface="제주명조" panose="02000300000000000000" pitchFamily="2" charset="-127"/>
                <a:cs typeface="함초롬바탕" panose="02030604000101010101" pitchFamily="18" charset="-127"/>
              </a:rPr>
              <a:t>내가 믿사오며</a:t>
            </a:r>
            <a:r>
              <a:rPr kumimoji="0" lang="en-US" altLang="ko-KR" sz="25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제주명조" panose="02000300000000000000" pitchFamily="2" charset="-127"/>
                <a:ea typeface="제주명조" panose="02000300000000000000" pitchFamily="2" charset="-127"/>
                <a:cs typeface="함초롬바탕" panose="02030604000101010101" pitchFamily="18" charset="-127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제주명조" panose="02000300000000000000" pitchFamily="2" charset="-127"/>
                <a:ea typeface="제주명조" panose="02000300000000000000" pitchFamily="2" charset="-127"/>
                <a:cs typeface="함초롬바탕" panose="02030604000101010101" pitchFamily="18" charset="-127"/>
              </a:rPr>
              <a:t>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제주명조" panose="02000300000000000000" pitchFamily="2" charset="-127"/>
                <a:ea typeface="제주명조" panose="02000300000000000000" pitchFamily="2" charset="-127"/>
                <a:cs typeface="함초롬바탕" panose="02030604000101010101" pitchFamily="18" charset="-127"/>
              </a:rPr>
              <a:t> 그 외아들 우리 주 예수 그리스도를 </a:t>
            </a:r>
            <a:r>
              <a:rPr kumimoji="0" lang="ko-KR" altLang="en-US" sz="2500" b="1" i="0" u="none" strike="noStrike" kern="1200" cap="none" spc="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제주명조" panose="02000300000000000000" pitchFamily="2" charset="-127"/>
                <a:ea typeface="제주명조" panose="02000300000000000000" pitchFamily="2" charset="-127"/>
                <a:cs typeface="함초롬바탕" panose="02030604000101010101" pitchFamily="18" charset="-127"/>
              </a:rPr>
              <a:t>믿사오니</a:t>
            </a:r>
            <a:r>
              <a:rPr kumimoji="0" lang="en-US" altLang="ko-KR" sz="25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제주명조" panose="02000300000000000000" pitchFamily="2" charset="-127"/>
                <a:ea typeface="제주명조" panose="02000300000000000000" pitchFamily="2" charset="-127"/>
                <a:cs typeface="함초롬바탕" panose="02030604000101010101" pitchFamily="18" charset="-127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제주명조" panose="02000300000000000000" pitchFamily="2" charset="-127"/>
                <a:ea typeface="제주명조" panose="02000300000000000000" pitchFamily="2" charset="-127"/>
                <a:cs typeface="함초롬바탕" panose="02030604000101010101" pitchFamily="18" charset="-127"/>
              </a:rPr>
              <a:t>이는 성령으로 </a:t>
            </a:r>
            <a:r>
              <a:rPr kumimoji="0" lang="ko-KR" altLang="en-US" sz="2500" b="1" i="0" u="none" strike="noStrike" kern="1200" cap="none" spc="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제주명조" panose="02000300000000000000" pitchFamily="2" charset="-127"/>
                <a:ea typeface="제주명조" panose="02000300000000000000" pitchFamily="2" charset="-127"/>
                <a:cs typeface="함초롬바탕" panose="02030604000101010101" pitchFamily="18" charset="-127"/>
              </a:rPr>
              <a:t>잉태하사</a:t>
            </a:r>
            <a:r>
              <a:rPr kumimoji="0" lang="ko-KR" altLang="en-US" sz="25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제주명조" panose="02000300000000000000" pitchFamily="2" charset="-127"/>
                <a:ea typeface="제주명조" panose="02000300000000000000" pitchFamily="2" charset="-127"/>
                <a:cs typeface="함초롬바탕" panose="02030604000101010101" pitchFamily="18" charset="-127"/>
              </a:rPr>
              <a:t> 동정녀 마리아에게 나시고</a:t>
            </a:r>
            <a:r>
              <a:rPr kumimoji="0" lang="en-US" altLang="ko-KR" sz="25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제주명조" panose="02000300000000000000" pitchFamily="2" charset="-127"/>
                <a:ea typeface="제주명조" panose="02000300000000000000" pitchFamily="2" charset="-127"/>
                <a:cs typeface="함초롬바탕" panose="02030604000101010101" pitchFamily="18" charset="-127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제주명조" panose="02000300000000000000" pitchFamily="2" charset="-127"/>
                <a:ea typeface="제주명조" panose="02000300000000000000" pitchFamily="2" charset="-127"/>
                <a:cs typeface="함초롬바탕" panose="02030604000101010101" pitchFamily="18" charset="-127"/>
              </a:rPr>
              <a:t>본디오</a:t>
            </a:r>
            <a:r>
              <a:rPr kumimoji="0" lang="ko-KR" altLang="en-US" sz="25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제주명조" panose="02000300000000000000" pitchFamily="2" charset="-127"/>
                <a:ea typeface="제주명조" panose="02000300000000000000" pitchFamily="2" charset="-127"/>
                <a:cs typeface="함초롬바탕" panose="02030604000101010101" pitchFamily="18" charset="-127"/>
              </a:rPr>
              <a:t> </a:t>
            </a:r>
            <a:r>
              <a:rPr kumimoji="0" lang="ko-KR" altLang="en-US" sz="2500" b="1" i="0" u="none" strike="noStrike" kern="1200" cap="none" spc="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제주명조" panose="02000300000000000000" pitchFamily="2" charset="-127"/>
                <a:ea typeface="제주명조" panose="02000300000000000000" pitchFamily="2" charset="-127"/>
                <a:cs typeface="함초롬바탕" panose="02030604000101010101" pitchFamily="18" charset="-127"/>
              </a:rPr>
              <a:t>빌라도에게</a:t>
            </a:r>
            <a:r>
              <a:rPr kumimoji="0" lang="ko-KR" altLang="en-US" sz="25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제주명조" panose="02000300000000000000" pitchFamily="2" charset="-127"/>
                <a:ea typeface="제주명조" panose="02000300000000000000" pitchFamily="2" charset="-127"/>
                <a:cs typeface="함초롬바탕" panose="02030604000101010101" pitchFamily="18" charset="-127"/>
              </a:rPr>
              <a:t> 고난을 받으사</a:t>
            </a:r>
            <a:r>
              <a:rPr kumimoji="0" lang="en-US" altLang="ko-KR" sz="25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제주명조" panose="02000300000000000000" pitchFamily="2" charset="-127"/>
                <a:ea typeface="제주명조" panose="02000300000000000000" pitchFamily="2" charset="-127"/>
                <a:cs typeface="함초롬바탕" panose="02030604000101010101" pitchFamily="18" charset="-127"/>
              </a:rPr>
              <a:t>, </a:t>
            </a:r>
            <a:r>
              <a:rPr kumimoji="0" lang="ko-KR" altLang="en-US" sz="25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제주명조" panose="02000300000000000000" pitchFamily="2" charset="-127"/>
                <a:ea typeface="제주명조" panose="02000300000000000000" pitchFamily="2" charset="-127"/>
                <a:cs typeface="함초롬바탕" panose="02030604000101010101" pitchFamily="18" charset="-127"/>
              </a:rPr>
              <a:t>십자가에 못박혀 죽으시고</a:t>
            </a:r>
            <a:r>
              <a:rPr kumimoji="0" lang="en-US" altLang="ko-KR" sz="25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제주명조" panose="02000300000000000000" pitchFamily="2" charset="-127"/>
                <a:ea typeface="제주명조" panose="02000300000000000000" pitchFamily="2" charset="-127"/>
                <a:cs typeface="함초롬바탕" panose="02030604000101010101" pitchFamily="18" charset="-127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제주명조" panose="02000300000000000000" pitchFamily="2" charset="-127"/>
                <a:ea typeface="제주명조" panose="02000300000000000000" pitchFamily="2" charset="-127"/>
                <a:cs typeface="함초롬바탕" panose="02030604000101010101" pitchFamily="18" charset="-127"/>
              </a:rPr>
              <a:t>장사한 지 사흘 만에 죽은 자 가운데서 다시 살아나시며</a:t>
            </a:r>
            <a:r>
              <a:rPr kumimoji="0" lang="en-US" altLang="ko-KR" sz="25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제주명조" panose="02000300000000000000" pitchFamily="2" charset="-127"/>
                <a:ea typeface="제주명조" panose="02000300000000000000" pitchFamily="2" charset="-127"/>
                <a:cs typeface="함초롬바탕" panose="02030604000101010101" pitchFamily="18" charset="-127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제주명조" panose="02000300000000000000" pitchFamily="2" charset="-127"/>
                <a:ea typeface="제주명조" panose="02000300000000000000" pitchFamily="2" charset="-127"/>
                <a:cs typeface="함초롬바탕" panose="02030604000101010101" pitchFamily="18" charset="-127"/>
              </a:rPr>
              <a:t>하늘에 오르사</a:t>
            </a:r>
            <a:r>
              <a:rPr kumimoji="0" lang="en-US" altLang="ko-KR" sz="25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제주명조" panose="02000300000000000000" pitchFamily="2" charset="-127"/>
                <a:ea typeface="제주명조" panose="02000300000000000000" pitchFamily="2" charset="-127"/>
                <a:cs typeface="함초롬바탕" panose="02030604000101010101" pitchFamily="18" charset="-127"/>
              </a:rPr>
              <a:t>, </a:t>
            </a:r>
            <a:r>
              <a:rPr kumimoji="0" lang="ko-KR" altLang="en-US" sz="2500" b="1" i="0" u="none" strike="noStrike" kern="1200" cap="none" spc="30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제주명조" panose="02000300000000000000" pitchFamily="2" charset="-127"/>
                <a:ea typeface="제주명조" panose="02000300000000000000" pitchFamily="2" charset="-127"/>
                <a:cs typeface="함초롬바탕" panose="02030604000101010101" pitchFamily="18" charset="-127"/>
              </a:rPr>
              <a:t>전능하신 하나님 </a:t>
            </a:r>
            <a:r>
              <a:rPr kumimoji="0" lang="ko-KR" altLang="en-US" sz="25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제주명조" panose="02000300000000000000" pitchFamily="2" charset="-127"/>
                <a:ea typeface="제주명조" panose="02000300000000000000" pitchFamily="2" charset="-127"/>
                <a:cs typeface="함초롬바탕" panose="02030604000101010101" pitchFamily="18" charset="-127"/>
              </a:rPr>
              <a:t>우편에 앉아 계시다가</a:t>
            </a:r>
            <a:r>
              <a:rPr kumimoji="0" lang="en-US" altLang="ko-KR" sz="25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제주명조" panose="02000300000000000000" pitchFamily="2" charset="-127"/>
                <a:ea typeface="제주명조" panose="02000300000000000000" pitchFamily="2" charset="-127"/>
                <a:cs typeface="함초롬바탕" panose="02030604000101010101" pitchFamily="18" charset="-127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제주명조" panose="02000300000000000000" pitchFamily="2" charset="-127"/>
                <a:ea typeface="제주명조" panose="02000300000000000000" pitchFamily="2" charset="-127"/>
                <a:cs typeface="함초롬바탕" panose="02030604000101010101" pitchFamily="18" charset="-127"/>
              </a:rPr>
              <a:t>저리로서 산 자와 죽은 자를 심판하러 오시리라</a:t>
            </a:r>
            <a:r>
              <a:rPr kumimoji="0" lang="en-US" altLang="ko-KR" sz="25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제주명조" panose="02000300000000000000" pitchFamily="2" charset="-127"/>
                <a:ea typeface="제주명조" panose="02000300000000000000" pitchFamily="2" charset="-127"/>
                <a:cs typeface="함초롬바탕" panose="02030604000101010101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제주명조" panose="02000300000000000000" pitchFamily="2" charset="-127"/>
                <a:ea typeface="제주명조" panose="02000300000000000000" pitchFamily="2" charset="-127"/>
                <a:cs typeface="함초롬바탕" panose="02030604000101010101" pitchFamily="18" charset="-127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제주명조" panose="02000300000000000000" pitchFamily="2" charset="-127"/>
                <a:ea typeface="제주명조" panose="02000300000000000000" pitchFamily="2" charset="-127"/>
                <a:cs typeface="함초롬바탕" panose="02030604000101010101" pitchFamily="18" charset="-127"/>
              </a:rPr>
              <a:t> </a:t>
            </a:r>
            <a:r>
              <a:rPr kumimoji="0" lang="ko-KR" altLang="en-US" sz="3200" b="1" i="0" u="none" strike="noStrike" kern="1200" cap="none" spc="30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제주명조" panose="02000300000000000000" pitchFamily="2" charset="-127"/>
                <a:ea typeface="제주명조" panose="02000300000000000000" pitchFamily="2" charset="-127"/>
                <a:cs typeface="함초롬바탕" panose="02030604000101010101" pitchFamily="18" charset="-127"/>
              </a:rPr>
              <a:t>성</a:t>
            </a:r>
            <a:r>
              <a:rPr kumimoji="0" lang="ko-KR" altLang="en-US" sz="25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제주명조" panose="02000300000000000000" pitchFamily="2" charset="-127"/>
                <a:ea typeface="제주명조" panose="02000300000000000000" pitchFamily="2" charset="-127"/>
                <a:cs typeface="함초롬바탕" panose="02030604000101010101" pitchFamily="18" charset="-127"/>
              </a:rPr>
              <a:t>령을 믿사오며</a:t>
            </a:r>
            <a:r>
              <a:rPr kumimoji="0" lang="en-US" altLang="ko-KR" sz="25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제주명조" panose="02000300000000000000" pitchFamily="2" charset="-127"/>
                <a:ea typeface="제주명조" panose="02000300000000000000" pitchFamily="2" charset="-127"/>
                <a:cs typeface="함초롬바탕" panose="02030604000101010101" pitchFamily="18" charset="-127"/>
              </a:rPr>
              <a:t>, </a:t>
            </a:r>
            <a:r>
              <a:rPr kumimoji="0" lang="ko-KR" altLang="en-US" sz="25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제주명조" panose="02000300000000000000" pitchFamily="2" charset="-127"/>
                <a:ea typeface="제주명조" panose="02000300000000000000" pitchFamily="2" charset="-127"/>
                <a:cs typeface="함초롬바탕" panose="02030604000101010101" pitchFamily="18" charset="-127"/>
              </a:rPr>
              <a:t>거룩한 공회와</a:t>
            </a:r>
            <a:r>
              <a:rPr kumimoji="0" lang="en-US" altLang="ko-KR" sz="25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제주명조" panose="02000300000000000000" pitchFamily="2" charset="-127"/>
                <a:ea typeface="제주명조" panose="02000300000000000000" pitchFamily="2" charset="-127"/>
                <a:cs typeface="함초롬바탕" panose="02030604000101010101" pitchFamily="18" charset="-127"/>
              </a:rPr>
              <a:t>, </a:t>
            </a:r>
            <a:r>
              <a:rPr kumimoji="0" lang="ko-KR" altLang="en-US" sz="25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제주명조" panose="02000300000000000000" pitchFamily="2" charset="-127"/>
                <a:ea typeface="제주명조" panose="02000300000000000000" pitchFamily="2" charset="-127"/>
                <a:cs typeface="함초롬바탕" panose="02030604000101010101" pitchFamily="18" charset="-127"/>
              </a:rPr>
              <a:t>성도가 서로 교통하는 것과</a:t>
            </a:r>
            <a:r>
              <a:rPr kumimoji="0" lang="en-US" altLang="ko-KR" sz="25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제주명조" panose="02000300000000000000" pitchFamily="2" charset="-127"/>
                <a:ea typeface="제주명조" panose="02000300000000000000" pitchFamily="2" charset="-127"/>
                <a:cs typeface="함초롬바탕" panose="02030604000101010101" pitchFamily="18" charset="-127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제주명조" panose="02000300000000000000" pitchFamily="2" charset="-127"/>
                <a:ea typeface="제주명조" panose="02000300000000000000" pitchFamily="2" charset="-127"/>
                <a:cs typeface="함초롬바탕" panose="02030604000101010101" pitchFamily="18" charset="-127"/>
              </a:rPr>
              <a:t>죄를 사하여 주시는 것과</a:t>
            </a:r>
            <a:r>
              <a:rPr kumimoji="0" lang="en-US" altLang="ko-KR" sz="25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제주명조" panose="02000300000000000000" pitchFamily="2" charset="-127"/>
                <a:ea typeface="제주명조" panose="02000300000000000000" pitchFamily="2" charset="-127"/>
                <a:cs typeface="함초롬바탕" panose="02030604000101010101" pitchFamily="18" charset="-127"/>
              </a:rPr>
              <a:t>, </a:t>
            </a:r>
            <a:r>
              <a:rPr kumimoji="0" lang="ko-KR" altLang="en-US" sz="25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제주명조" panose="02000300000000000000" pitchFamily="2" charset="-127"/>
                <a:ea typeface="제주명조" panose="02000300000000000000" pitchFamily="2" charset="-127"/>
                <a:cs typeface="함초롬바탕" panose="02030604000101010101" pitchFamily="18" charset="-127"/>
              </a:rPr>
              <a:t>몸이 다시 사는 것과</a:t>
            </a:r>
            <a:r>
              <a:rPr kumimoji="0" lang="en-US" altLang="ko-KR" sz="25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제주명조" panose="02000300000000000000" pitchFamily="2" charset="-127"/>
                <a:ea typeface="제주명조" panose="02000300000000000000" pitchFamily="2" charset="-127"/>
                <a:cs typeface="함초롬바탕" panose="02030604000101010101" pitchFamily="18" charset="-127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제주명조" panose="02000300000000000000" pitchFamily="2" charset="-127"/>
                <a:ea typeface="제주명조" panose="02000300000000000000" pitchFamily="2" charset="-127"/>
                <a:cs typeface="함초롬바탕" panose="02030604000101010101" pitchFamily="18" charset="-127"/>
              </a:rPr>
              <a:t>영원히 사는 것을 믿사옵나이다</a:t>
            </a:r>
            <a:r>
              <a:rPr kumimoji="0" lang="en-US" altLang="ko-KR" sz="25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제주명조" panose="02000300000000000000" pitchFamily="2" charset="-127"/>
                <a:ea typeface="제주명조" panose="02000300000000000000" pitchFamily="2" charset="-127"/>
                <a:cs typeface="함초롬바탕" panose="02030604000101010101" pitchFamily="18" charset="-127"/>
              </a:rPr>
              <a:t>. </a:t>
            </a:r>
            <a:r>
              <a:rPr kumimoji="0" lang="ko-KR" altLang="en-US" sz="3200" b="1" i="0" u="none" strike="noStrike" kern="1200" cap="none" spc="30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제주명조" panose="02000300000000000000" pitchFamily="2" charset="-127"/>
                <a:ea typeface="제주명조" panose="02000300000000000000" pitchFamily="2" charset="-127"/>
                <a:cs typeface="함초롬바탕" panose="02030604000101010101" pitchFamily="18" charset="-127"/>
              </a:rPr>
              <a:t>아멘</a:t>
            </a:r>
            <a:r>
              <a:rPr kumimoji="0" lang="en-US" altLang="ko-KR" sz="3200" b="1" i="0" u="none" strike="noStrike" kern="1200" cap="none" spc="30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제주명조" panose="02000300000000000000" pitchFamily="2" charset="-127"/>
                <a:ea typeface="제주명조" panose="02000300000000000000" pitchFamily="2" charset="-127"/>
                <a:cs typeface="함초롬바탕" panose="020306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9576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413A3F-8438-4ADD-906A-42A7985E7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찬송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854073-AB8C-4639-BD9D-F18B6116D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marL="0" indent="0" algn="ctr">
              <a:buNone/>
            </a:pPr>
            <a:r>
              <a:rPr lang="ko-KR" altLang="en-US" sz="9600" b="1" dirty="0"/>
              <a:t>장</a:t>
            </a:r>
          </a:p>
        </p:txBody>
      </p:sp>
    </p:spTree>
    <p:extLst>
      <p:ext uri="{BB962C8B-B14F-4D97-AF65-F5344CB8AC3E}">
        <p14:creationId xmlns:p14="http://schemas.microsoft.com/office/powerpoint/2010/main" val="356442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B20A97-649E-4FE3-82B4-07BF5CB7E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19741E-F6D9-4B8E-B785-C11CEF574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altLang="ko-KR" sz="15000" b="1" dirty="0"/>
          </a:p>
          <a:p>
            <a:pPr marL="0" indent="0" algn="ctr">
              <a:buNone/>
            </a:pPr>
            <a:r>
              <a:rPr lang="ko-KR" altLang="en-US" sz="15000" b="1" dirty="0"/>
              <a:t>조정중</a:t>
            </a:r>
            <a:endParaRPr lang="en-US" altLang="ko-KR" sz="15000" b="1" dirty="0"/>
          </a:p>
          <a:p>
            <a:pPr marL="0" indent="0" algn="ctr">
              <a:buNone/>
            </a:pPr>
            <a:endParaRPr lang="ko-KR" altLang="en-US" sz="15000" b="1" dirty="0"/>
          </a:p>
        </p:txBody>
      </p:sp>
    </p:spTree>
    <p:extLst>
      <p:ext uri="{BB962C8B-B14F-4D97-AF65-F5344CB8AC3E}">
        <p14:creationId xmlns:p14="http://schemas.microsoft.com/office/powerpoint/2010/main" val="3631018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5A2F21-C9FB-4061-B92B-EF6A2BC10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7EEA3E-E4B5-4EC3-85FD-CF0B7CC8E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endParaRPr lang="en-US" altLang="ko-KR" dirty="0"/>
          </a:p>
          <a:p>
            <a:pPr marL="0" indent="0" algn="r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ko-KR" altLang="en-US" sz="9600" b="1" dirty="0"/>
              <a:t>기도</a:t>
            </a:r>
            <a:endParaRPr lang="en-US" altLang="ko-KR" sz="9600" b="1" dirty="0"/>
          </a:p>
          <a:p>
            <a:pPr marL="0" indent="0" algn="ctr">
              <a:buNone/>
            </a:pPr>
            <a:endParaRPr lang="en-US" altLang="ko-KR" dirty="0"/>
          </a:p>
          <a:p>
            <a:pPr marL="0" indent="0" algn="r">
              <a:buNone/>
            </a:pPr>
            <a:r>
              <a:rPr lang="ko-KR" altLang="en-US" sz="4400" b="1" dirty="0"/>
              <a:t>님</a:t>
            </a:r>
          </a:p>
        </p:txBody>
      </p:sp>
    </p:spTree>
    <p:extLst>
      <p:ext uri="{BB962C8B-B14F-4D97-AF65-F5344CB8AC3E}">
        <p14:creationId xmlns:p14="http://schemas.microsoft.com/office/powerpoint/2010/main" val="267897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8ABFAF-B170-4685-BABE-2DC5FFFC5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성경봉독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70D315-C01F-4441-88B0-412178E5E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marL="0" indent="0" algn="ctr">
              <a:buNone/>
            </a:pPr>
            <a:r>
              <a:rPr lang="en-US" altLang="ko-KR" sz="5400" b="1" dirty="0"/>
              <a:t>	</a:t>
            </a:r>
            <a:r>
              <a:rPr lang="en-US" altLang="ko-KR" sz="6600" b="1" dirty="0"/>
              <a:t>          </a:t>
            </a:r>
          </a:p>
        </p:txBody>
      </p:sp>
    </p:spTree>
    <p:extLst>
      <p:ext uri="{BB962C8B-B14F-4D97-AF65-F5344CB8AC3E}">
        <p14:creationId xmlns:p14="http://schemas.microsoft.com/office/powerpoint/2010/main" val="4143092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54B8C-8420-462B-9220-A9ECD3C28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532BDF-693C-482A-8A0F-68C966899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ko-KR" altLang="en-US" sz="10400" b="1" dirty="0">
                <a:latin typeface="+mn-ea"/>
              </a:rPr>
              <a:t>말씀선포 </a:t>
            </a:r>
            <a:r>
              <a:rPr lang="ko-KR" altLang="en-US" sz="6600" b="1" dirty="0">
                <a:latin typeface="+mn-ea"/>
              </a:rPr>
              <a:t>            </a:t>
            </a:r>
            <a:endParaRPr lang="en-US" altLang="ko-KR" sz="6600" b="1" dirty="0">
              <a:latin typeface="+mn-ea"/>
            </a:endParaRPr>
          </a:p>
          <a:p>
            <a:pPr marL="0" indent="0" algn="r">
              <a:buNone/>
            </a:pPr>
            <a:r>
              <a:rPr lang="en-US" altLang="ko-KR" sz="3200" b="1" dirty="0">
                <a:latin typeface="+mn-ea"/>
              </a:rPr>
              <a:t>     </a:t>
            </a:r>
          </a:p>
          <a:p>
            <a:pPr marL="0" indent="0" algn="r">
              <a:buNone/>
            </a:pPr>
            <a:r>
              <a:rPr lang="en-US" altLang="ko-KR" sz="3200" b="1" dirty="0">
                <a:latin typeface="+mn-ea"/>
              </a:rPr>
              <a:t>[“</a:t>
            </a:r>
            <a:r>
              <a:rPr lang="ko-KR" altLang="en-US" sz="3200" b="1" dirty="0">
                <a:latin typeface="+mn-ea"/>
              </a:rPr>
              <a:t>탐욕을 부르는 방관에 대하여”</a:t>
            </a:r>
            <a:r>
              <a:rPr lang="en-US" altLang="ko-KR" sz="3200" b="1" dirty="0">
                <a:latin typeface="+mn-ea"/>
              </a:rPr>
              <a:t>]</a:t>
            </a:r>
          </a:p>
          <a:p>
            <a:pPr marL="0" indent="0" algn="r">
              <a:buNone/>
            </a:pPr>
            <a:r>
              <a:rPr lang="en-US" altLang="ko-KR" sz="4000" b="1" dirty="0">
                <a:latin typeface="+mn-ea"/>
              </a:rPr>
              <a:t>[</a:t>
            </a:r>
            <a:r>
              <a:rPr lang="ko-KR" altLang="en-US" sz="4000" b="1" dirty="0">
                <a:latin typeface="+mn-ea"/>
              </a:rPr>
              <a:t>담임목사</a:t>
            </a:r>
            <a:r>
              <a:rPr lang="en-US" altLang="ko-KR" sz="4000" b="1" dirty="0">
                <a:latin typeface="+mn-ea"/>
              </a:rPr>
              <a:t>: </a:t>
            </a:r>
            <a:r>
              <a:rPr lang="ko-KR" altLang="en-US" sz="4000" b="1" dirty="0" err="1">
                <a:latin typeface="+mn-ea"/>
              </a:rPr>
              <a:t>김요성</a:t>
            </a:r>
            <a:r>
              <a:rPr lang="en-US" altLang="ko-KR" sz="4000" b="1" dirty="0">
                <a:latin typeface="+mn-ea"/>
              </a:rPr>
              <a:t>]        </a:t>
            </a:r>
          </a:p>
        </p:txBody>
      </p:sp>
    </p:spTree>
    <p:extLst>
      <p:ext uri="{BB962C8B-B14F-4D97-AF65-F5344CB8AC3E}">
        <p14:creationId xmlns:p14="http://schemas.microsoft.com/office/powerpoint/2010/main" val="31092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8B5A5-AC18-4E9F-9701-A8354B1CF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찬송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68395A-5D0F-495F-9EDC-605A6D86B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sz="3600" dirty="0"/>
          </a:p>
          <a:p>
            <a:pPr marL="0" indent="0" algn="ctr">
              <a:buNone/>
            </a:pPr>
            <a:r>
              <a:rPr lang="ko-KR" altLang="en-US" sz="9600" b="1" dirty="0"/>
              <a:t>장</a:t>
            </a:r>
            <a:endParaRPr lang="en-US" altLang="ko-KR" sz="9600" b="1" dirty="0"/>
          </a:p>
        </p:txBody>
      </p:sp>
    </p:spTree>
    <p:extLst>
      <p:ext uri="{BB962C8B-B14F-4D97-AF65-F5344CB8AC3E}">
        <p14:creationId xmlns:p14="http://schemas.microsoft.com/office/powerpoint/2010/main" val="1927371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1C86CF-7A54-4822-A1AE-81CF78CEB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E94C2D-D6FB-431B-9930-8288247C1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/>
            <a:endParaRPr lang="en-US" altLang="ko-KR" dirty="0"/>
          </a:p>
          <a:p>
            <a:pPr algn="r"/>
            <a:endParaRPr lang="en-US" altLang="ko-KR" dirty="0"/>
          </a:p>
          <a:p>
            <a:pPr marL="0" indent="0" algn="ctr">
              <a:buNone/>
            </a:pPr>
            <a:r>
              <a:rPr lang="ko-KR" altLang="en-US" sz="9600" b="1"/>
              <a:t>봉헌기도</a:t>
            </a:r>
            <a:endParaRPr lang="en-US" altLang="ko-KR" sz="9600" b="1" dirty="0"/>
          </a:p>
        </p:txBody>
      </p:sp>
    </p:spTree>
    <p:extLst>
      <p:ext uri="{BB962C8B-B14F-4D97-AF65-F5344CB8AC3E}">
        <p14:creationId xmlns:p14="http://schemas.microsoft.com/office/powerpoint/2010/main" val="4293449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C1FC2D-6C65-47DF-AE56-7E139228F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57FC9A-0C1E-4D6A-8157-605A4C23A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marL="0" indent="0" algn="ctr">
              <a:buNone/>
            </a:pPr>
            <a:r>
              <a:rPr lang="ko-KR" altLang="en-US" sz="9600" b="1" dirty="0"/>
              <a:t>교회소식</a:t>
            </a:r>
            <a:endParaRPr lang="en-US" altLang="ko-KR" sz="9600" b="1" dirty="0"/>
          </a:p>
        </p:txBody>
      </p:sp>
    </p:spTree>
    <p:extLst>
      <p:ext uri="{BB962C8B-B14F-4D97-AF65-F5344CB8AC3E}">
        <p14:creationId xmlns:p14="http://schemas.microsoft.com/office/powerpoint/2010/main" val="1967706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E27200-1823-4C97-8A0E-6A819AC4E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5400" b="1" dirty="0"/>
              <a:t>파송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8BAAE6-8ED8-437C-98FA-98F0D5DE7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marL="0" indent="0" algn="ctr">
              <a:buNone/>
            </a:pPr>
            <a:r>
              <a:rPr lang="ko-KR" altLang="en-US" sz="8000" b="1" dirty="0"/>
              <a:t>은혜</a:t>
            </a:r>
            <a:endParaRPr lang="en-US" altLang="ko-KR" sz="8000" b="1" dirty="0"/>
          </a:p>
        </p:txBody>
      </p:sp>
    </p:spTree>
    <p:extLst>
      <p:ext uri="{BB962C8B-B14F-4D97-AF65-F5344CB8AC3E}">
        <p14:creationId xmlns:p14="http://schemas.microsoft.com/office/powerpoint/2010/main" val="38819232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그림 1">
            <a:extLst>
              <a:ext uri="{FF2B5EF4-FFF2-40B4-BE49-F238E27FC236}">
                <a16:creationId xmlns:a16="http://schemas.microsoft.com/office/drawing/2014/main" id="{CA0EB713-BA56-45C0-93D1-53CD6EC586E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434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AutoShape 13">
            <a:hlinkClick r:id="rId4" action="ppaction://hlinksldjump"/>
            <a:extLst>
              <a:ext uri="{FF2B5EF4-FFF2-40B4-BE49-F238E27FC236}">
                <a16:creationId xmlns:a16="http://schemas.microsoft.com/office/drawing/2014/main" id="{ED307A16-8A61-4CF7-A3FC-CF57EF0F1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667" y="6434667"/>
            <a:ext cx="2815167" cy="3048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0960" rIns="6096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67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1.</a:t>
            </a:r>
            <a:r>
              <a:rPr kumimoji="1" lang="ko-KR" altLang="en-US" sz="1467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내가 누려왔던 모든 것들이</a:t>
            </a:r>
          </a:p>
        </p:txBody>
      </p:sp>
      <p:sp>
        <p:nvSpPr>
          <p:cNvPr id="2052" name="AutoShape 14">
            <a:hlinkClick r:id="rId5" action="ppaction://hlinksldjump"/>
            <a:extLst>
              <a:ext uri="{FF2B5EF4-FFF2-40B4-BE49-F238E27FC236}">
                <a16:creationId xmlns:a16="http://schemas.microsoft.com/office/drawing/2014/main" id="{1E11C732-2A7E-4702-9B14-AE86BE707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1" y="6434667"/>
            <a:ext cx="2815167" cy="3048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0960" rIns="6096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8.</a:t>
            </a:r>
            <a:r>
              <a:rPr kumimoji="1" lang="ko-KR" altLang="en-US" sz="14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내가 이 땅에 태어나 사는 것</a:t>
            </a:r>
          </a:p>
        </p:txBody>
      </p:sp>
      <p:sp>
        <p:nvSpPr>
          <p:cNvPr id="2053" name="AutoShape 15">
            <a:hlinkClick r:id="rId6" action="ppaction://hlinksldjump"/>
            <a:extLst>
              <a:ext uri="{FF2B5EF4-FFF2-40B4-BE49-F238E27FC236}">
                <a16:creationId xmlns:a16="http://schemas.microsoft.com/office/drawing/2014/main" id="{C323F0A3-8B5B-4D15-8DC9-8782F89725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334" y="6434667"/>
            <a:ext cx="2815167" cy="3048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0960" rIns="6096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12.</a:t>
            </a:r>
            <a:r>
              <a:rPr kumimoji="1" lang="ko-KR" altLang="en-US" sz="14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모든 것이 은혜 은혜 은혜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그림 1">
            <a:extLst>
              <a:ext uri="{FF2B5EF4-FFF2-40B4-BE49-F238E27FC236}">
                <a16:creationId xmlns:a16="http://schemas.microsoft.com/office/drawing/2014/main" id="{CABBADEF-1D22-4DD8-B3CB-66D95C2EFAB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434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AutoShape 13">
            <a:hlinkClick r:id="rId4" action="ppaction://hlinksldjump"/>
            <a:extLst>
              <a:ext uri="{FF2B5EF4-FFF2-40B4-BE49-F238E27FC236}">
                <a16:creationId xmlns:a16="http://schemas.microsoft.com/office/drawing/2014/main" id="{122CAACB-9417-40DD-964C-67685AC00B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667" y="6434667"/>
            <a:ext cx="2815167" cy="3048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0960" rIns="6096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67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1.</a:t>
            </a:r>
            <a:r>
              <a:rPr kumimoji="1" lang="ko-KR" altLang="en-US" sz="1467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내가 누려왔던 모든 것들이</a:t>
            </a:r>
          </a:p>
        </p:txBody>
      </p:sp>
      <p:sp>
        <p:nvSpPr>
          <p:cNvPr id="3076" name="AutoShape 14">
            <a:hlinkClick r:id="rId5" action="ppaction://hlinksldjump"/>
            <a:extLst>
              <a:ext uri="{FF2B5EF4-FFF2-40B4-BE49-F238E27FC236}">
                <a16:creationId xmlns:a16="http://schemas.microsoft.com/office/drawing/2014/main" id="{BECE6F6F-D405-4C27-99F5-525B18AC38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1" y="6434667"/>
            <a:ext cx="2815167" cy="3048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0960" rIns="6096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8.</a:t>
            </a:r>
            <a:r>
              <a:rPr kumimoji="1" lang="ko-KR" altLang="en-US" sz="14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내가 이 땅에 태어나 사는 것</a:t>
            </a:r>
          </a:p>
        </p:txBody>
      </p:sp>
      <p:sp>
        <p:nvSpPr>
          <p:cNvPr id="3077" name="AutoShape 15">
            <a:hlinkClick r:id="rId6" action="ppaction://hlinksldjump"/>
            <a:extLst>
              <a:ext uri="{FF2B5EF4-FFF2-40B4-BE49-F238E27FC236}">
                <a16:creationId xmlns:a16="http://schemas.microsoft.com/office/drawing/2014/main" id="{547ABA02-0087-4C01-9EDA-B76483152C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334" y="6434667"/>
            <a:ext cx="2815167" cy="3048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0960" rIns="6096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12.</a:t>
            </a:r>
            <a:r>
              <a:rPr kumimoji="1" lang="ko-KR" altLang="en-US" sz="14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모든 것이 은혜 은혜 은혜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그림 1">
            <a:extLst>
              <a:ext uri="{FF2B5EF4-FFF2-40B4-BE49-F238E27FC236}">
                <a16:creationId xmlns:a16="http://schemas.microsoft.com/office/drawing/2014/main" id="{3859E70C-7521-42F6-91B2-FB5A866E175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434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AutoShape 13">
            <a:hlinkClick r:id="rId4" action="ppaction://hlinksldjump"/>
            <a:extLst>
              <a:ext uri="{FF2B5EF4-FFF2-40B4-BE49-F238E27FC236}">
                <a16:creationId xmlns:a16="http://schemas.microsoft.com/office/drawing/2014/main" id="{D761F6C6-9BF2-473E-98D2-9D5E599FF1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667" y="6434667"/>
            <a:ext cx="2815167" cy="3048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0960" rIns="6096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67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1.</a:t>
            </a:r>
            <a:r>
              <a:rPr kumimoji="1" lang="ko-KR" altLang="en-US" sz="1467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내가 누려왔던 모든 것들이</a:t>
            </a:r>
          </a:p>
        </p:txBody>
      </p:sp>
      <p:sp>
        <p:nvSpPr>
          <p:cNvPr id="4100" name="AutoShape 14">
            <a:hlinkClick r:id="rId5" action="ppaction://hlinksldjump"/>
            <a:extLst>
              <a:ext uri="{FF2B5EF4-FFF2-40B4-BE49-F238E27FC236}">
                <a16:creationId xmlns:a16="http://schemas.microsoft.com/office/drawing/2014/main" id="{57B3FAE1-9A73-4ACA-8D5E-193DED227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1" y="6434667"/>
            <a:ext cx="2815167" cy="3048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0960" rIns="6096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8.</a:t>
            </a:r>
            <a:r>
              <a:rPr kumimoji="1" lang="ko-KR" altLang="en-US" sz="14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내가 이 땅에 태어나 사는 것</a:t>
            </a:r>
          </a:p>
        </p:txBody>
      </p:sp>
      <p:sp>
        <p:nvSpPr>
          <p:cNvPr id="4101" name="AutoShape 15">
            <a:hlinkClick r:id="rId6" action="ppaction://hlinksldjump"/>
            <a:extLst>
              <a:ext uri="{FF2B5EF4-FFF2-40B4-BE49-F238E27FC236}">
                <a16:creationId xmlns:a16="http://schemas.microsoft.com/office/drawing/2014/main" id="{A618606A-DFA9-4C82-B256-6AC6BFA57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334" y="6434667"/>
            <a:ext cx="2815167" cy="3048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0960" rIns="6096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12.</a:t>
            </a:r>
            <a:r>
              <a:rPr kumimoji="1" lang="ko-KR" altLang="en-US" sz="14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모든 것이 은혜 은혜 은혜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4C480-FE35-46C5-B7A2-1A0C3CE8A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BE0E13-E582-4F5B-93CD-184A3D962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10400" b="1" dirty="0">
                <a:latin typeface="+mn-ea"/>
              </a:rPr>
              <a:t>기도</a:t>
            </a:r>
            <a:endParaRPr lang="en-US" altLang="ko-KR" sz="10400" b="1" dirty="0">
              <a:latin typeface="+mn-ea"/>
            </a:endParaRPr>
          </a:p>
          <a:p>
            <a:pPr marL="0" indent="0" algn="ctr">
              <a:buNone/>
            </a:pPr>
            <a:endParaRPr lang="en-US" altLang="ko-KR" sz="9600" dirty="0"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6200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그림 1">
            <a:extLst>
              <a:ext uri="{FF2B5EF4-FFF2-40B4-BE49-F238E27FC236}">
                <a16:creationId xmlns:a16="http://schemas.microsoft.com/office/drawing/2014/main" id="{BB8C8996-8F26-46BE-A8CF-59432A15031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434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AutoShape 13">
            <a:hlinkClick r:id="rId4" action="ppaction://hlinksldjump"/>
            <a:extLst>
              <a:ext uri="{FF2B5EF4-FFF2-40B4-BE49-F238E27FC236}">
                <a16:creationId xmlns:a16="http://schemas.microsoft.com/office/drawing/2014/main" id="{65B1E78F-AEF3-4901-BDF1-1B8B0C4F3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667" y="6434667"/>
            <a:ext cx="2815167" cy="3048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0960" rIns="6096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67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1.</a:t>
            </a:r>
            <a:r>
              <a:rPr kumimoji="1" lang="ko-KR" altLang="en-US" sz="1467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내가 누려왔던 모든 것들이</a:t>
            </a:r>
          </a:p>
        </p:txBody>
      </p:sp>
      <p:sp>
        <p:nvSpPr>
          <p:cNvPr id="5124" name="AutoShape 14">
            <a:hlinkClick r:id="rId5" action="ppaction://hlinksldjump"/>
            <a:extLst>
              <a:ext uri="{FF2B5EF4-FFF2-40B4-BE49-F238E27FC236}">
                <a16:creationId xmlns:a16="http://schemas.microsoft.com/office/drawing/2014/main" id="{D4EB60AA-EFA2-46D6-9ABF-D6C0340A9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1" y="6434667"/>
            <a:ext cx="2815167" cy="3048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0960" rIns="6096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8.</a:t>
            </a:r>
            <a:r>
              <a:rPr kumimoji="1" lang="ko-KR" altLang="en-US" sz="14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내가 이 땅에 태어나 사는 것</a:t>
            </a:r>
          </a:p>
        </p:txBody>
      </p:sp>
      <p:sp>
        <p:nvSpPr>
          <p:cNvPr id="5125" name="AutoShape 15">
            <a:hlinkClick r:id="rId6" action="ppaction://hlinksldjump"/>
            <a:extLst>
              <a:ext uri="{FF2B5EF4-FFF2-40B4-BE49-F238E27FC236}">
                <a16:creationId xmlns:a16="http://schemas.microsoft.com/office/drawing/2014/main" id="{87362B3A-F16B-4D63-B44A-5BC10FC5A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334" y="6434667"/>
            <a:ext cx="2815167" cy="3048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0960" rIns="6096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12.</a:t>
            </a:r>
            <a:r>
              <a:rPr kumimoji="1" lang="ko-KR" altLang="en-US" sz="14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모든 것이 은혜 은혜 은혜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그림 1">
            <a:extLst>
              <a:ext uri="{FF2B5EF4-FFF2-40B4-BE49-F238E27FC236}">
                <a16:creationId xmlns:a16="http://schemas.microsoft.com/office/drawing/2014/main" id="{FAE5B378-AAAC-4294-90B4-E0BE74112FC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434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AutoShape 13">
            <a:hlinkClick r:id="rId4" action="ppaction://hlinksldjump"/>
            <a:extLst>
              <a:ext uri="{FF2B5EF4-FFF2-40B4-BE49-F238E27FC236}">
                <a16:creationId xmlns:a16="http://schemas.microsoft.com/office/drawing/2014/main" id="{5C6E2FE0-AADD-44B1-AF2C-1F8D60E6D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667" y="6434667"/>
            <a:ext cx="2815167" cy="3048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0960" rIns="6096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67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1.</a:t>
            </a:r>
            <a:r>
              <a:rPr kumimoji="1" lang="ko-KR" altLang="en-US" sz="1467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내가 누려왔던 모든 것들이</a:t>
            </a:r>
          </a:p>
        </p:txBody>
      </p:sp>
      <p:sp>
        <p:nvSpPr>
          <p:cNvPr id="6148" name="AutoShape 14">
            <a:hlinkClick r:id="rId5" action="ppaction://hlinksldjump"/>
            <a:extLst>
              <a:ext uri="{FF2B5EF4-FFF2-40B4-BE49-F238E27FC236}">
                <a16:creationId xmlns:a16="http://schemas.microsoft.com/office/drawing/2014/main" id="{4540ED40-64FB-4AEF-BC58-F12A949D0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1" y="6434667"/>
            <a:ext cx="2815167" cy="3048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0960" rIns="6096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8.</a:t>
            </a:r>
            <a:r>
              <a:rPr kumimoji="1" lang="ko-KR" altLang="en-US" sz="14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내가 이 땅에 태어나 사는 것</a:t>
            </a:r>
          </a:p>
        </p:txBody>
      </p:sp>
      <p:sp>
        <p:nvSpPr>
          <p:cNvPr id="6149" name="AutoShape 15">
            <a:hlinkClick r:id="rId6" action="ppaction://hlinksldjump"/>
            <a:extLst>
              <a:ext uri="{FF2B5EF4-FFF2-40B4-BE49-F238E27FC236}">
                <a16:creationId xmlns:a16="http://schemas.microsoft.com/office/drawing/2014/main" id="{DF78E411-23CD-4EE1-A34F-5B9E2C33E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334" y="6434667"/>
            <a:ext cx="2815167" cy="3048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0960" rIns="6096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12.</a:t>
            </a:r>
            <a:r>
              <a:rPr kumimoji="1" lang="ko-KR" altLang="en-US" sz="14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모든 것이 은혜 은혜 은혜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그림 1">
            <a:extLst>
              <a:ext uri="{FF2B5EF4-FFF2-40B4-BE49-F238E27FC236}">
                <a16:creationId xmlns:a16="http://schemas.microsoft.com/office/drawing/2014/main" id="{FCE9FA36-9334-492D-AB96-67B56A85486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434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AutoShape 13">
            <a:hlinkClick r:id="rId4" action="ppaction://hlinksldjump"/>
            <a:extLst>
              <a:ext uri="{FF2B5EF4-FFF2-40B4-BE49-F238E27FC236}">
                <a16:creationId xmlns:a16="http://schemas.microsoft.com/office/drawing/2014/main" id="{089EDE9B-40C9-49CD-80C6-F6E1E4B64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667" y="6434667"/>
            <a:ext cx="2815167" cy="3048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0960" rIns="6096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67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1.</a:t>
            </a:r>
            <a:r>
              <a:rPr kumimoji="1" lang="ko-KR" altLang="en-US" sz="1467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내가 누려왔던 모든 것들이</a:t>
            </a:r>
          </a:p>
        </p:txBody>
      </p:sp>
      <p:sp>
        <p:nvSpPr>
          <p:cNvPr id="7172" name="AutoShape 14">
            <a:hlinkClick r:id="rId5" action="ppaction://hlinksldjump"/>
            <a:extLst>
              <a:ext uri="{FF2B5EF4-FFF2-40B4-BE49-F238E27FC236}">
                <a16:creationId xmlns:a16="http://schemas.microsoft.com/office/drawing/2014/main" id="{B05DCD66-5C0B-4BA3-AFB2-74EC95B5CA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1" y="6434667"/>
            <a:ext cx="2815167" cy="3048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0960" rIns="6096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8.</a:t>
            </a:r>
            <a:r>
              <a:rPr kumimoji="1" lang="ko-KR" altLang="en-US" sz="14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내가 이 땅에 태어나 사는 것</a:t>
            </a:r>
          </a:p>
        </p:txBody>
      </p:sp>
      <p:sp>
        <p:nvSpPr>
          <p:cNvPr id="7173" name="AutoShape 15">
            <a:hlinkClick r:id="rId6" action="ppaction://hlinksldjump"/>
            <a:extLst>
              <a:ext uri="{FF2B5EF4-FFF2-40B4-BE49-F238E27FC236}">
                <a16:creationId xmlns:a16="http://schemas.microsoft.com/office/drawing/2014/main" id="{5025219D-E0F4-4EF3-9BC4-04E871D0F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334" y="6434667"/>
            <a:ext cx="2815167" cy="3048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0960" rIns="6096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12.</a:t>
            </a:r>
            <a:r>
              <a:rPr kumimoji="1" lang="ko-KR" altLang="en-US" sz="14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모든 것이 은혜 은혜 은혜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그림 1">
            <a:extLst>
              <a:ext uri="{FF2B5EF4-FFF2-40B4-BE49-F238E27FC236}">
                <a16:creationId xmlns:a16="http://schemas.microsoft.com/office/drawing/2014/main" id="{1795A3DE-2859-42A8-B798-110323A8ED3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434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AutoShape 13">
            <a:hlinkClick r:id="rId4" action="ppaction://hlinksldjump"/>
            <a:extLst>
              <a:ext uri="{FF2B5EF4-FFF2-40B4-BE49-F238E27FC236}">
                <a16:creationId xmlns:a16="http://schemas.microsoft.com/office/drawing/2014/main" id="{345008A8-9E88-4AAC-9618-4985D333B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667" y="6434667"/>
            <a:ext cx="2815167" cy="3048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0960" rIns="6096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67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1.</a:t>
            </a:r>
            <a:r>
              <a:rPr kumimoji="1" lang="ko-KR" altLang="en-US" sz="1467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내가 누려왔던 모든 것들이</a:t>
            </a:r>
          </a:p>
        </p:txBody>
      </p:sp>
      <p:sp>
        <p:nvSpPr>
          <p:cNvPr id="8196" name="AutoShape 14">
            <a:hlinkClick r:id="rId5" action="ppaction://hlinksldjump"/>
            <a:extLst>
              <a:ext uri="{FF2B5EF4-FFF2-40B4-BE49-F238E27FC236}">
                <a16:creationId xmlns:a16="http://schemas.microsoft.com/office/drawing/2014/main" id="{110614AF-1B5F-4FF3-BE66-52BCD79FC9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1" y="6434667"/>
            <a:ext cx="2815167" cy="3048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0960" rIns="6096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8.</a:t>
            </a:r>
            <a:r>
              <a:rPr kumimoji="1" lang="ko-KR" altLang="en-US" sz="14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내가 이 땅에 태어나 사는 것</a:t>
            </a:r>
          </a:p>
        </p:txBody>
      </p:sp>
      <p:sp>
        <p:nvSpPr>
          <p:cNvPr id="8197" name="AutoShape 15">
            <a:hlinkClick r:id="rId6" action="ppaction://hlinksldjump"/>
            <a:extLst>
              <a:ext uri="{FF2B5EF4-FFF2-40B4-BE49-F238E27FC236}">
                <a16:creationId xmlns:a16="http://schemas.microsoft.com/office/drawing/2014/main" id="{E1B01D0F-94EF-4F43-940D-1764C93630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334" y="6434667"/>
            <a:ext cx="2815167" cy="3048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0960" rIns="6096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12.</a:t>
            </a:r>
            <a:r>
              <a:rPr kumimoji="1" lang="ko-KR" altLang="en-US" sz="14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모든 것이 은혜 은혜 은혜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BD5BC1-F6B5-4D5F-FC76-12798F6AF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B34692-664D-CEB1-AE3E-889DF2660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2229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그림 1">
            <a:extLst>
              <a:ext uri="{FF2B5EF4-FFF2-40B4-BE49-F238E27FC236}">
                <a16:creationId xmlns:a16="http://schemas.microsoft.com/office/drawing/2014/main" id="{AF815D24-88F2-418F-BEB3-A338F983C1A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434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AutoShape 13">
            <a:hlinkClick r:id="rId4" action="ppaction://hlinksldjump"/>
            <a:extLst>
              <a:ext uri="{FF2B5EF4-FFF2-40B4-BE49-F238E27FC236}">
                <a16:creationId xmlns:a16="http://schemas.microsoft.com/office/drawing/2014/main" id="{DE43BE4E-EFB7-4C41-A7FE-264E21CC0F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667" y="6434667"/>
            <a:ext cx="2815167" cy="3048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0960" rIns="6096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1.</a:t>
            </a:r>
            <a:r>
              <a:rPr kumimoji="1" lang="ko-KR" altLang="en-US" sz="14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내가 누려왔던 모든 것들이</a:t>
            </a:r>
          </a:p>
        </p:txBody>
      </p:sp>
      <p:sp>
        <p:nvSpPr>
          <p:cNvPr id="9220" name="AutoShape 14">
            <a:hlinkClick r:id="rId5" action="ppaction://hlinksldjump"/>
            <a:extLst>
              <a:ext uri="{FF2B5EF4-FFF2-40B4-BE49-F238E27FC236}">
                <a16:creationId xmlns:a16="http://schemas.microsoft.com/office/drawing/2014/main" id="{7C6F3E35-73D0-42CC-BF59-9AEBFD11B3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1" y="6434667"/>
            <a:ext cx="2815167" cy="3048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0960" rIns="6096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67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8.</a:t>
            </a:r>
            <a:r>
              <a:rPr kumimoji="1" lang="ko-KR" altLang="en-US" sz="1467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내가 이 땅에 태어나 사는 것</a:t>
            </a:r>
          </a:p>
        </p:txBody>
      </p:sp>
      <p:sp>
        <p:nvSpPr>
          <p:cNvPr id="9221" name="AutoShape 15">
            <a:hlinkClick r:id="rId6" action="ppaction://hlinksldjump"/>
            <a:extLst>
              <a:ext uri="{FF2B5EF4-FFF2-40B4-BE49-F238E27FC236}">
                <a16:creationId xmlns:a16="http://schemas.microsoft.com/office/drawing/2014/main" id="{E3F4F26D-7E11-44D8-92AA-7E38EEF464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334" y="6434667"/>
            <a:ext cx="2815167" cy="3048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0960" rIns="6096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12.</a:t>
            </a:r>
            <a:r>
              <a:rPr kumimoji="1" lang="ko-KR" altLang="en-US" sz="14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모든 것이 은혜 은혜 은혜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그림 1">
            <a:extLst>
              <a:ext uri="{FF2B5EF4-FFF2-40B4-BE49-F238E27FC236}">
                <a16:creationId xmlns:a16="http://schemas.microsoft.com/office/drawing/2014/main" id="{6E6853C7-FBE5-4D2F-B458-2B8848BD6CA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434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AutoShape 13">
            <a:hlinkClick r:id="rId4" action="ppaction://hlinksldjump"/>
            <a:extLst>
              <a:ext uri="{FF2B5EF4-FFF2-40B4-BE49-F238E27FC236}">
                <a16:creationId xmlns:a16="http://schemas.microsoft.com/office/drawing/2014/main" id="{4990213B-118C-4A6D-AC31-95AA74616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667" y="6434667"/>
            <a:ext cx="2815167" cy="3048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0960" rIns="6096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1.</a:t>
            </a:r>
            <a:r>
              <a:rPr kumimoji="1" lang="ko-KR" altLang="en-US" sz="14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내가 누려왔던 모든 것들이</a:t>
            </a:r>
          </a:p>
        </p:txBody>
      </p:sp>
      <p:sp>
        <p:nvSpPr>
          <p:cNvPr id="10244" name="AutoShape 14">
            <a:hlinkClick r:id="rId5" action="ppaction://hlinksldjump"/>
            <a:extLst>
              <a:ext uri="{FF2B5EF4-FFF2-40B4-BE49-F238E27FC236}">
                <a16:creationId xmlns:a16="http://schemas.microsoft.com/office/drawing/2014/main" id="{469E9A9F-46F3-4252-B862-F4A77D4B5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1" y="6434667"/>
            <a:ext cx="2815167" cy="3048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0960" rIns="6096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67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8.</a:t>
            </a:r>
            <a:r>
              <a:rPr kumimoji="1" lang="ko-KR" altLang="en-US" sz="1467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내가 이 땅에 태어나 사는 것</a:t>
            </a:r>
          </a:p>
        </p:txBody>
      </p:sp>
      <p:sp>
        <p:nvSpPr>
          <p:cNvPr id="10245" name="AutoShape 15">
            <a:hlinkClick r:id="rId6" action="ppaction://hlinksldjump"/>
            <a:extLst>
              <a:ext uri="{FF2B5EF4-FFF2-40B4-BE49-F238E27FC236}">
                <a16:creationId xmlns:a16="http://schemas.microsoft.com/office/drawing/2014/main" id="{9C67AE29-C6CD-45AF-8557-BAD50AAF0B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334" y="6434667"/>
            <a:ext cx="2815167" cy="3048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0960" rIns="6096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12.</a:t>
            </a:r>
            <a:r>
              <a:rPr kumimoji="1" lang="ko-KR" altLang="en-US" sz="14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모든 것이 은혜 은혜 은혜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그림 1">
            <a:extLst>
              <a:ext uri="{FF2B5EF4-FFF2-40B4-BE49-F238E27FC236}">
                <a16:creationId xmlns:a16="http://schemas.microsoft.com/office/drawing/2014/main" id="{7DBDFC92-CC7B-4072-A19F-028D29AA114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434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AutoShape 13">
            <a:hlinkClick r:id="rId4" action="ppaction://hlinksldjump"/>
            <a:extLst>
              <a:ext uri="{FF2B5EF4-FFF2-40B4-BE49-F238E27FC236}">
                <a16:creationId xmlns:a16="http://schemas.microsoft.com/office/drawing/2014/main" id="{09495E1B-9CD1-4454-961C-FF9A24CC1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667" y="6434667"/>
            <a:ext cx="2815167" cy="3048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0960" rIns="6096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1.</a:t>
            </a:r>
            <a:r>
              <a:rPr kumimoji="1" lang="ko-KR" altLang="en-US" sz="14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내가 누려왔던 모든 것들이</a:t>
            </a:r>
          </a:p>
        </p:txBody>
      </p:sp>
      <p:sp>
        <p:nvSpPr>
          <p:cNvPr id="11268" name="AutoShape 14">
            <a:hlinkClick r:id="rId5" action="ppaction://hlinksldjump"/>
            <a:extLst>
              <a:ext uri="{FF2B5EF4-FFF2-40B4-BE49-F238E27FC236}">
                <a16:creationId xmlns:a16="http://schemas.microsoft.com/office/drawing/2014/main" id="{5B89CF39-9DC4-4DF9-9339-A20C6BCEF9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1" y="6434667"/>
            <a:ext cx="2815167" cy="3048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0960" rIns="6096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67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8.</a:t>
            </a:r>
            <a:r>
              <a:rPr kumimoji="1" lang="ko-KR" altLang="en-US" sz="1467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내가 이 땅에 태어나 사는 것</a:t>
            </a:r>
          </a:p>
        </p:txBody>
      </p:sp>
      <p:sp>
        <p:nvSpPr>
          <p:cNvPr id="11269" name="AutoShape 15">
            <a:hlinkClick r:id="rId6" action="ppaction://hlinksldjump"/>
            <a:extLst>
              <a:ext uri="{FF2B5EF4-FFF2-40B4-BE49-F238E27FC236}">
                <a16:creationId xmlns:a16="http://schemas.microsoft.com/office/drawing/2014/main" id="{B377783F-3C8D-41F7-A2A5-348D5D959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334" y="6434667"/>
            <a:ext cx="2815167" cy="3048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0960" rIns="6096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12.</a:t>
            </a:r>
            <a:r>
              <a:rPr kumimoji="1" lang="ko-KR" altLang="en-US" sz="14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모든 것이 은혜 은혜 은혜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그림 1">
            <a:extLst>
              <a:ext uri="{FF2B5EF4-FFF2-40B4-BE49-F238E27FC236}">
                <a16:creationId xmlns:a16="http://schemas.microsoft.com/office/drawing/2014/main" id="{342CE907-750C-491A-BC10-E6F07F10DA3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434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AutoShape 13">
            <a:hlinkClick r:id="rId4" action="ppaction://hlinksldjump"/>
            <a:extLst>
              <a:ext uri="{FF2B5EF4-FFF2-40B4-BE49-F238E27FC236}">
                <a16:creationId xmlns:a16="http://schemas.microsoft.com/office/drawing/2014/main" id="{DADC4C8A-528D-4D16-8753-F55E7A946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667" y="6434667"/>
            <a:ext cx="2815167" cy="3048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0960" rIns="6096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1.</a:t>
            </a:r>
            <a:r>
              <a:rPr kumimoji="1" lang="ko-KR" altLang="en-US" sz="14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내가 누려왔던 모든 것들이</a:t>
            </a:r>
          </a:p>
        </p:txBody>
      </p:sp>
      <p:sp>
        <p:nvSpPr>
          <p:cNvPr id="12292" name="AutoShape 14">
            <a:hlinkClick r:id="rId5" action="ppaction://hlinksldjump"/>
            <a:extLst>
              <a:ext uri="{FF2B5EF4-FFF2-40B4-BE49-F238E27FC236}">
                <a16:creationId xmlns:a16="http://schemas.microsoft.com/office/drawing/2014/main" id="{A9CD30D8-E547-4A54-A55D-FD77ACCFE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1" y="6434667"/>
            <a:ext cx="2815167" cy="3048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0960" rIns="6096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67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8.</a:t>
            </a:r>
            <a:r>
              <a:rPr kumimoji="1" lang="ko-KR" altLang="en-US" sz="1467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내가 이 땅에 태어나 사는 것</a:t>
            </a:r>
          </a:p>
        </p:txBody>
      </p:sp>
      <p:sp>
        <p:nvSpPr>
          <p:cNvPr id="12293" name="AutoShape 15">
            <a:hlinkClick r:id="rId6" action="ppaction://hlinksldjump"/>
            <a:extLst>
              <a:ext uri="{FF2B5EF4-FFF2-40B4-BE49-F238E27FC236}">
                <a16:creationId xmlns:a16="http://schemas.microsoft.com/office/drawing/2014/main" id="{1E459932-C161-4BEA-B1EC-3DE0991294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334" y="6434667"/>
            <a:ext cx="2815167" cy="3048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0960" rIns="6096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12.</a:t>
            </a:r>
            <a:r>
              <a:rPr kumimoji="1" lang="ko-KR" altLang="en-US" sz="14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모든 것이 은혜 은혜 은혜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그림 1">
            <a:extLst>
              <a:ext uri="{FF2B5EF4-FFF2-40B4-BE49-F238E27FC236}">
                <a16:creationId xmlns:a16="http://schemas.microsoft.com/office/drawing/2014/main" id="{D7615598-D5CA-4D6E-A1B1-0D0889D2926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434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AutoShape 13">
            <a:hlinkClick r:id="rId4" action="ppaction://hlinksldjump"/>
            <a:extLst>
              <a:ext uri="{FF2B5EF4-FFF2-40B4-BE49-F238E27FC236}">
                <a16:creationId xmlns:a16="http://schemas.microsoft.com/office/drawing/2014/main" id="{63FC3711-D892-4AE9-AAB4-211C4940E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667" y="6434667"/>
            <a:ext cx="2815167" cy="3048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0960" rIns="6096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1.</a:t>
            </a:r>
            <a:r>
              <a:rPr kumimoji="1" lang="ko-KR" altLang="en-US" sz="14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내가 누려왔던 모든 것들이</a:t>
            </a:r>
          </a:p>
        </p:txBody>
      </p:sp>
      <p:sp>
        <p:nvSpPr>
          <p:cNvPr id="13316" name="AutoShape 14">
            <a:hlinkClick r:id="rId5" action="ppaction://hlinksldjump"/>
            <a:extLst>
              <a:ext uri="{FF2B5EF4-FFF2-40B4-BE49-F238E27FC236}">
                <a16:creationId xmlns:a16="http://schemas.microsoft.com/office/drawing/2014/main" id="{963AAA12-2BEC-4962-87AB-DC0115D12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1" y="6434667"/>
            <a:ext cx="2815167" cy="3048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0960" rIns="6096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8.</a:t>
            </a:r>
            <a:r>
              <a:rPr kumimoji="1" lang="ko-KR" altLang="en-US" sz="14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내가 이 땅에 태어나 사는 것</a:t>
            </a:r>
          </a:p>
        </p:txBody>
      </p:sp>
      <p:sp>
        <p:nvSpPr>
          <p:cNvPr id="13317" name="AutoShape 15">
            <a:hlinkClick r:id="rId6" action="ppaction://hlinksldjump"/>
            <a:extLst>
              <a:ext uri="{FF2B5EF4-FFF2-40B4-BE49-F238E27FC236}">
                <a16:creationId xmlns:a16="http://schemas.microsoft.com/office/drawing/2014/main" id="{5BA07263-997C-4F63-8195-58A306694C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334" y="6434667"/>
            <a:ext cx="2815167" cy="3048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0960" rIns="6096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67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12.</a:t>
            </a:r>
            <a:r>
              <a:rPr kumimoji="1" lang="ko-KR" altLang="en-US" sz="1467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모든 것이 은혜 은혜 은혜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2BC37E-C2CE-412E-A421-E356B519D6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38453"/>
            <a:ext cx="9144000" cy="1420038"/>
          </a:xfrm>
        </p:spPr>
        <p:txBody>
          <a:bodyPr>
            <a:normAutofit/>
          </a:bodyPr>
          <a:lstStyle/>
          <a:p>
            <a:r>
              <a:rPr lang="ko-KR" altLang="en-US" sz="8000" b="1" dirty="0"/>
              <a:t>휴대폰을 꺼주세요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836105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그림 1">
            <a:extLst>
              <a:ext uri="{FF2B5EF4-FFF2-40B4-BE49-F238E27FC236}">
                <a16:creationId xmlns:a16="http://schemas.microsoft.com/office/drawing/2014/main" id="{92D1A014-F5CA-460A-868C-313197B438B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434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AutoShape 13">
            <a:hlinkClick r:id="rId4" action="ppaction://hlinksldjump"/>
            <a:extLst>
              <a:ext uri="{FF2B5EF4-FFF2-40B4-BE49-F238E27FC236}">
                <a16:creationId xmlns:a16="http://schemas.microsoft.com/office/drawing/2014/main" id="{33C5DC5C-9425-47CC-8771-ED83AE8F32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667" y="6434667"/>
            <a:ext cx="2815167" cy="3048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0960" rIns="6096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1.</a:t>
            </a:r>
            <a:r>
              <a:rPr kumimoji="1" lang="ko-KR" altLang="en-US" sz="14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내가 누려왔던 모든 것들이</a:t>
            </a:r>
          </a:p>
        </p:txBody>
      </p:sp>
      <p:sp>
        <p:nvSpPr>
          <p:cNvPr id="14340" name="AutoShape 14">
            <a:hlinkClick r:id="rId5" action="ppaction://hlinksldjump"/>
            <a:extLst>
              <a:ext uri="{FF2B5EF4-FFF2-40B4-BE49-F238E27FC236}">
                <a16:creationId xmlns:a16="http://schemas.microsoft.com/office/drawing/2014/main" id="{DBB55DE6-E65D-4392-825B-94108E826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1" y="6434667"/>
            <a:ext cx="2815167" cy="3048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0960" rIns="6096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8.</a:t>
            </a:r>
            <a:r>
              <a:rPr kumimoji="1" lang="ko-KR" altLang="en-US" sz="14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내가 이 땅에 태어나 사는 것</a:t>
            </a:r>
          </a:p>
        </p:txBody>
      </p:sp>
      <p:sp>
        <p:nvSpPr>
          <p:cNvPr id="14341" name="AutoShape 15">
            <a:hlinkClick r:id="rId6" action="ppaction://hlinksldjump"/>
            <a:extLst>
              <a:ext uri="{FF2B5EF4-FFF2-40B4-BE49-F238E27FC236}">
                <a16:creationId xmlns:a16="http://schemas.microsoft.com/office/drawing/2014/main" id="{B0FAC9F0-F7BD-4521-A959-051B27951F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334" y="6434667"/>
            <a:ext cx="2815167" cy="3048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0960" rIns="6096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67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12.</a:t>
            </a:r>
            <a:r>
              <a:rPr kumimoji="1" lang="ko-KR" altLang="en-US" sz="1467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모든 것이 은혜 은혜 은혜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그림 1">
            <a:extLst>
              <a:ext uri="{FF2B5EF4-FFF2-40B4-BE49-F238E27FC236}">
                <a16:creationId xmlns:a16="http://schemas.microsoft.com/office/drawing/2014/main" id="{665CFC69-020A-4796-9D27-7892A79298C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434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AutoShape 13">
            <a:hlinkClick r:id="rId4" action="ppaction://hlinksldjump"/>
            <a:extLst>
              <a:ext uri="{FF2B5EF4-FFF2-40B4-BE49-F238E27FC236}">
                <a16:creationId xmlns:a16="http://schemas.microsoft.com/office/drawing/2014/main" id="{C12EBF80-AC32-46A4-99CA-28EB40FD8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667" y="6434667"/>
            <a:ext cx="2815167" cy="3048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0960" rIns="6096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1.</a:t>
            </a:r>
            <a:r>
              <a:rPr kumimoji="1" lang="ko-KR" altLang="en-US" sz="14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내가 누려왔던 모든 것들이</a:t>
            </a:r>
          </a:p>
        </p:txBody>
      </p:sp>
      <p:sp>
        <p:nvSpPr>
          <p:cNvPr id="15364" name="AutoShape 14">
            <a:hlinkClick r:id="rId5" action="ppaction://hlinksldjump"/>
            <a:extLst>
              <a:ext uri="{FF2B5EF4-FFF2-40B4-BE49-F238E27FC236}">
                <a16:creationId xmlns:a16="http://schemas.microsoft.com/office/drawing/2014/main" id="{C5D5C76B-F642-440F-8FF5-F802E8626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1" y="6434667"/>
            <a:ext cx="2815167" cy="3048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0960" rIns="6096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8.</a:t>
            </a:r>
            <a:r>
              <a:rPr kumimoji="1" lang="ko-KR" altLang="en-US" sz="14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내가 이 땅에 태어나 사는 것</a:t>
            </a:r>
          </a:p>
        </p:txBody>
      </p:sp>
      <p:sp>
        <p:nvSpPr>
          <p:cNvPr id="15365" name="AutoShape 15">
            <a:hlinkClick r:id="rId6" action="ppaction://hlinksldjump"/>
            <a:extLst>
              <a:ext uri="{FF2B5EF4-FFF2-40B4-BE49-F238E27FC236}">
                <a16:creationId xmlns:a16="http://schemas.microsoft.com/office/drawing/2014/main" id="{12D106E8-4456-480E-94D6-0911BAB81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334" y="6434667"/>
            <a:ext cx="2815167" cy="3048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0960" rIns="6096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67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12.</a:t>
            </a:r>
            <a:r>
              <a:rPr kumimoji="1" lang="ko-KR" altLang="en-US" sz="1467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굴림" panose="020B0600000101010101" pitchFamily="50" charset="-127"/>
                <a:ea typeface="굴림" panose="020B0600000101010101" pitchFamily="50" charset="-127"/>
                <a:cs typeface="+mn-cs"/>
              </a:rPr>
              <a:t>모든 것이 은혜 은혜 은혜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4C480-FE35-46C5-B7A2-1A0C3CE8A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BE0E13-E582-4F5B-93CD-184A3D962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9600" b="1" dirty="0">
                <a:latin typeface="+mn-ea"/>
              </a:rPr>
              <a:t>축복기도</a:t>
            </a:r>
            <a:endParaRPr lang="en-US" altLang="ko-KR" sz="9600" b="1" dirty="0">
              <a:latin typeface="+mn-ea"/>
            </a:endParaRPr>
          </a:p>
          <a:p>
            <a:pPr marL="0" indent="0" algn="ctr">
              <a:buNone/>
            </a:pPr>
            <a:endParaRPr lang="en-US" altLang="ko-KR" sz="9600" dirty="0"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360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131B76-73E9-C5C5-4887-E3AF66863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94BC43-1D3D-7976-2320-97CFD56B9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4673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A73B8E-64F9-F510-5F23-EDA714592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01D001-F914-5D30-8DF5-51FDB092F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2123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703854-3777-4885-B61F-A24AB77C3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개회 찬송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6FE679-598F-43A6-A722-4793BF2EB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marL="0" indent="0" algn="ctr">
              <a:buNone/>
            </a:pPr>
            <a:r>
              <a:rPr lang="ko-KR" altLang="en-US" sz="8000" b="1" dirty="0"/>
              <a:t>주의 인자는 끝이 없고</a:t>
            </a:r>
            <a:endParaRPr lang="en-US" altLang="ko-KR" sz="8000" b="1" dirty="0"/>
          </a:p>
        </p:txBody>
      </p:sp>
    </p:spTree>
    <p:extLst>
      <p:ext uri="{BB962C8B-B14F-4D97-AF65-F5344CB8AC3E}">
        <p14:creationId xmlns:p14="http://schemas.microsoft.com/office/powerpoint/2010/main" val="1102880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그림 1">
            <a:extLst>
              <a:ext uri="{FF2B5EF4-FFF2-40B4-BE49-F238E27FC236}">
                <a16:creationId xmlns:a16="http://schemas.microsoft.com/office/drawing/2014/main" id="{D983A075-8FC6-4BD9-B80F-100FFFE5F30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434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AutoShape 13">
            <a:hlinkClick r:id="rId4" action="ppaction://hlinksldjump"/>
            <a:extLst>
              <a:ext uri="{FF2B5EF4-FFF2-40B4-BE49-F238E27FC236}">
                <a16:creationId xmlns:a16="http://schemas.microsoft.com/office/drawing/2014/main" id="{DACBE2F3-AA73-4346-A175-38F5EC8DD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667" y="6434667"/>
            <a:ext cx="2815167" cy="3048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0960" rIns="6096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219170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467" dirty="0">
                <a:solidFill>
                  <a:srgbClr val="FF0000"/>
                </a:solidFill>
              </a:rPr>
              <a:t>1.</a:t>
            </a:r>
            <a:r>
              <a:rPr lang="ko-KR" altLang="en-US" sz="1467" dirty="0">
                <a:solidFill>
                  <a:srgbClr val="FF0000"/>
                </a:solidFill>
              </a:rPr>
              <a:t>주의 인자는 끝이 없고</a:t>
            </a:r>
          </a:p>
        </p:txBody>
      </p:sp>
      <p:sp>
        <p:nvSpPr>
          <p:cNvPr id="2052" name="AutoShape 14">
            <a:hlinkClick r:id="rId5" action="ppaction://hlinksldjump"/>
            <a:extLst>
              <a:ext uri="{FF2B5EF4-FFF2-40B4-BE49-F238E27FC236}">
                <a16:creationId xmlns:a16="http://schemas.microsoft.com/office/drawing/2014/main" id="{D5A2306F-E3D8-4036-9659-EC42677FA4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1" y="6434667"/>
            <a:ext cx="2815167" cy="3048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0960" rIns="6096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219170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467" dirty="0">
                <a:solidFill>
                  <a:srgbClr val="000000"/>
                </a:solidFill>
              </a:rPr>
              <a:t>3.</a:t>
            </a:r>
            <a:r>
              <a:rPr lang="ko-KR" altLang="en-US" sz="1467" dirty="0">
                <a:solidFill>
                  <a:srgbClr val="000000"/>
                </a:solidFill>
              </a:rPr>
              <a:t>주의 사랑은 끝이 없고</a:t>
            </a:r>
          </a:p>
        </p:txBody>
      </p:sp>
      <p:sp>
        <p:nvSpPr>
          <p:cNvPr id="2053" name="AutoShape 15">
            <a:hlinkClick r:id="rId6" action="ppaction://hlinksldjump"/>
            <a:extLst>
              <a:ext uri="{FF2B5EF4-FFF2-40B4-BE49-F238E27FC236}">
                <a16:creationId xmlns:a16="http://schemas.microsoft.com/office/drawing/2014/main" id="{CCE2ECBC-49FF-47D1-A262-11FF7BF23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334" y="6434667"/>
            <a:ext cx="2815167" cy="3048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0960" rIns="6096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219170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467" dirty="0">
                <a:solidFill>
                  <a:srgbClr val="000000"/>
                </a:solidFill>
              </a:rPr>
              <a:t>5.</a:t>
            </a:r>
            <a:r>
              <a:rPr lang="ko-KR" altLang="en-US" sz="1467" dirty="0">
                <a:solidFill>
                  <a:srgbClr val="000000"/>
                </a:solidFill>
              </a:rPr>
              <a:t>주의 보호는 끝이 없고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그림 1">
            <a:extLst>
              <a:ext uri="{FF2B5EF4-FFF2-40B4-BE49-F238E27FC236}">
                <a16:creationId xmlns:a16="http://schemas.microsoft.com/office/drawing/2014/main" id="{3509AEDC-F69F-4F16-9353-3345E512075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434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AutoShape 13">
            <a:hlinkClick r:id="rId4" action="ppaction://hlinksldjump"/>
            <a:extLst>
              <a:ext uri="{FF2B5EF4-FFF2-40B4-BE49-F238E27FC236}">
                <a16:creationId xmlns:a16="http://schemas.microsoft.com/office/drawing/2014/main" id="{CCC67D06-DF5B-4EDE-B5C7-8CCF2B227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667" y="6434667"/>
            <a:ext cx="2815167" cy="3048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0960" rIns="6096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219170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467" dirty="0">
                <a:solidFill>
                  <a:srgbClr val="FF0000"/>
                </a:solidFill>
              </a:rPr>
              <a:t>1.</a:t>
            </a:r>
            <a:r>
              <a:rPr lang="ko-KR" altLang="en-US" sz="1467" dirty="0">
                <a:solidFill>
                  <a:srgbClr val="FF0000"/>
                </a:solidFill>
              </a:rPr>
              <a:t>주의 인자는 끝이 없고</a:t>
            </a:r>
          </a:p>
        </p:txBody>
      </p:sp>
      <p:sp>
        <p:nvSpPr>
          <p:cNvPr id="3076" name="AutoShape 14">
            <a:hlinkClick r:id="rId5" action="ppaction://hlinksldjump"/>
            <a:extLst>
              <a:ext uri="{FF2B5EF4-FFF2-40B4-BE49-F238E27FC236}">
                <a16:creationId xmlns:a16="http://schemas.microsoft.com/office/drawing/2014/main" id="{26FB9AD5-1492-4749-8A5A-14A0DDDFE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1" y="6434667"/>
            <a:ext cx="2815167" cy="3048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0960" rIns="6096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219170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467" dirty="0">
                <a:solidFill>
                  <a:srgbClr val="000000"/>
                </a:solidFill>
              </a:rPr>
              <a:t>3.</a:t>
            </a:r>
            <a:r>
              <a:rPr lang="ko-KR" altLang="en-US" sz="1467" dirty="0">
                <a:solidFill>
                  <a:srgbClr val="000000"/>
                </a:solidFill>
              </a:rPr>
              <a:t>주의 사랑은 끝이 없고</a:t>
            </a:r>
          </a:p>
        </p:txBody>
      </p:sp>
      <p:sp>
        <p:nvSpPr>
          <p:cNvPr id="3077" name="AutoShape 15">
            <a:hlinkClick r:id="rId6" action="ppaction://hlinksldjump"/>
            <a:extLst>
              <a:ext uri="{FF2B5EF4-FFF2-40B4-BE49-F238E27FC236}">
                <a16:creationId xmlns:a16="http://schemas.microsoft.com/office/drawing/2014/main" id="{F2B88A00-4B76-4E04-B5F0-C24B9A4AA4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334" y="6434667"/>
            <a:ext cx="2815167" cy="304800"/>
          </a:xfrm>
          <a:prstGeom prst="roundRect">
            <a:avLst>
              <a:gd name="adj" fmla="val 16667"/>
            </a:avLst>
          </a:prstGeom>
          <a:solidFill>
            <a:schemeClr val="bg1">
              <a:alpha val="32156"/>
            </a:schemeClr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0960" rIns="6096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1219170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467" dirty="0">
                <a:solidFill>
                  <a:srgbClr val="000000"/>
                </a:solidFill>
              </a:rPr>
              <a:t>5.</a:t>
            </a:r>
            <a:r>
              <a:rPr lang="ko-KR" altLang="en-US" sz="1467" dirty="0">
                <a:solidFill>
                  <a:srgbClr val="000000"/>
                </a:solidFill>
              </a:rPr>
              <a:t>주의 보호는 끝이 없고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20085</TotalTime>
  <Words>566</Words>
  <Application>Microsoft Office PowerPoint</Application>
  <PresentationFormat>와이드스크린</PresentationFormat>
  <Paragraphs>213</Paragraphs>
  <Slides>42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42</vt:i4>
      </vt:variant>
    </vt:vector>
  </HeadingPairs>
  <TitlesOfParts>
    <vt:vector size="54" baseType="lpstr">
      <vt:lpstr>굴림</vt:lpstr>
      <vt:lpstr>궁서체</vt:lpstr>
      <vt:lpstr>맑은 고딕</vt:lpstr>
      <vt:lpstr>제주명조</vt:lpstr>
      <vt:lpstr>함초롬바탕</vt:lpstr>
      <vt:lpstr>함초롬바탕 확장</vt:lpstr>
      <vt:lpstr>Arial</vt:lpstr>
      <vt:lpstr>Calibri</vt:lpstr>
      <vt:lpstr>Calibri Light</vt:lpstr>
      <vt:lpstr>Office Theme</vt:lpstr>
      <vt:lpstr>1_Office 테마</vt:lpstr>
      <vt:lpstr>5_기본 디자인</vt:lpstr>
      <vt:lpstr> </vt:lpstr>
      <vt:lpstr>PowerPoint 프레젠테이션</vt:lpstr>
      <vt:lpstr>PowerPoint 프레젠테이션</vt:lpstr>
      <vt:lpstr>휴대폰을 꺼주세요.</vt:lpstr>
      <vt:lpstr>PowerPoint 프레젠테이션</vt:lpstr>
      <vt:lpstr>PowerPoint 프레젠테이션</vt:lpstr>
      <vt:lpstr>개회 찬송</vt:lpstr>
      <vt:lpstr>PowerPoint 프레젠테이션</vt:lpstr>
      <vt:lpstr>PowerPoint 프레젠테이션</vt:lpstr>
      <vt:lpstr>예배의 부름</vt:lpstr>
      <vt:lpstr>PowerPoint 프레젠테이션</vt:lpstr>
      <vt:lpstr>PowerPoint 프레젠테이션</vt:lpstr>
      <vt:lpstr>PowerPoint 프레젠테이션</vt:lpstr>
      <vt:lpstr>찬송</vt:lpstr>
      <vt:lpstr>성시교독</vt:lpstr>
      <vt:lpstr>`</vt:lpstr>
      <vt:lpstr>PowerPoint 프레젠테이션</vt:lpstr>
      <vt:lpstr>PowerPoint 프레젠테이션</vt:lpstr>
      <vt:lpstr>찬송</vt:lpstr>
      <vt:lpstr>PowerPoint 프레젠테이션</vt:lpstr>
      <vt:lpstr>성경봉독</vt:lpstr>
      <vt:lpstr>PowerPoint 프레젠테이션</vt:lpstr>
      <vt:lpstr>찬송</vt:lpstr>
      <vt:lpstr>PowerPoint 프레젠테이션</vt:lpstr>
      <vt:lpstr>PowerPoint 프레젠테이션</vt:lpstr>
      <vt:lpstr>파송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예배시간동안 휴대폰을 꺼주세요.</dc:title>
  <dc:creator>부천 제일교회</dc:creator>
  <cp:lastModifiedBy>김건호</cp:lastModifiedBy>
  <cp:revision>1533</cp:revision>
  <dcterms:created xsi:type="dcterms:W3CDTF">2019-08-31T05:19:07Z</dcterms:created>
  <dcterms:modified xsi:type="dcterms:W3CDTF">2025-06-01T03:41:30Z</dcterms:modified>
</cp:coreProperties>
</file>